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AC38-D021-46C9-9A9B-ADC31E412441}" type="datetimeFigureOut">
              <a:rPr lang="en-US" smtClean="0"/>
              <a:pPr/>
              <a:t>01-08-22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E3753-CF05-436B-94ED-863654B120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 descr="Music Title Display Lettering (teacher made)"/>
          <p:cNvPicPr>
            <a:picLocks noChangeAspect="1" noChangeArrowheads="1"/>
          </p:cNvPicPr>
          <p:nvPr/>
        </p:nvPicPr>
        <p:blipFill rotWithShape="1">
          <a:blip r:embed="rId4" cstate="print"/>
          <a:srcRect t="12961" b="18729"/>
          <a:stretch/>
        </p:blipFill>
        <p:spPr bwMode="auto">
          <a:xfrm>
            <a:off x="1447800" y="2971800"/>
            <a:ext cx="5867400" cy="1497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3D3602-A611-4FF7-A2C3-08528B9E4C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0" y="600528"/>
            <a:ext cx="3093861" cy="18469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576" y="667512"/>
            <a:ext cx="7507224" cy="5458651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DR. KIRAN BALA SHARMA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(ASSTT. PROF. MUSIC INSTRUMENTAL) </a:t>
            </a:r>
            <a:r>
              <a:rPr lang="en-US" sz="2000" b="1" dirty="0" smtClean="0">
                <a:solidFill>
                  <a:srgbClr val="FF0000"/>
                </a:solidFill>
              </a:rPr>
              <a:t>H.O.D.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MR. RAVINDER SHARMA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(ASSTT. PROF. MUSIC VOCAL)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363" y="2472327"/>
            <a:ext cx="5512075" cy="28356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83615" y="2889517"/>
            <a:ext cx="1975951" cy="563084"/>
            <a:chOff x="4190838" y="3150529"/>
            <a:chExt cx="2310765" cy="658495"/>
          </a:xfrm>
        </p:grpSpPr>
        <p:sp>
          <p:nvSpPr>
            <p:cNvPr id="4" name="object 4"/>
            <p:cNvSpPr/>
            <p:nvPr/>
          </p:nvSpPr>
          <p:spPr>
            <a:xfrm>
              <a:off x="4190838" y="3150529"/>
              <a:ext cx="2310765" cy="658495"/>
            </a:xfrm>
            <a:custGeom>
              <a:avLst/>
              <a:gdLst/>
              <a:ahLst/>
              <a:cxnLst/>
              <a:rect l="l" t="t" r="r" b="b"/>
              <a:pathLst>
                <a:path w="2310765" h="658495">
                  <a:moveTo>
                    <a:pt x="2310321" y="0"/>
                  </a:moveTo>
                  <a:lnTo>
                    <a:pt x="0" y="0"/>
                  </a:lnTo>
                  <a:lnTo>
                    <a:pt x="0" y="658195"/>
                  </a:lnTo>
                  <a:lnTo>
                    <a:pt x="2310321" y="658195"/>
                  </a:lnTo>
                  <a:lnTo>
                    <a:pt x="2310321" y="0"/>
                  </a:lnTo>
                  <a:close/>
                </a:path>
              </a:pathLst>
            </a:custGeom>
            <a:solidFill>
              <a:srgbClr val="393185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5" name="object 5"/>
            <p:cNvSpPr/>
            <p:nvPr/>
          </p:nvSpPr>
          <p:spPr>
            <a:xfrm>
              <a:off x="4381473" y="3269558"/>
              <a:ext cx="1929130" cy="420370"/>
            </a:xfrm>
            <a:custGeom>
              <a:avLst/>
              <a:gdLst/>
              <a:ahLst/>
              <a:cxnLst/>
              <a:rect l="l" t="t" r="r" b="b"/>
              <a:pathLst>
                <a:path w="1929129" h="420370">
                  <a:moveTo>
                    <a:pt x="134942" y="0"/>
                  </a:moveTo>
                  <a:lnTo>
                    <a:pt x="82653" y="28411"/>
                  </a:lnTo>
                  <a:lnTo>
                    <a:pt x="39157" y="76320"/>
                  </a:lnTo>
                  <a:lnTo>
                    <a:pt x="9799" y="138248"/>
                  </a:lnTo>
                  <a:lnTo>
                    <a:pt x="0" y="208789"/>
                  </a:lnTo>
                  <a:lnTo>
                    <a:pt x="2452" y="245563"/>
                  </a:lnTo>
                  <a:lnTo>
                    <a:pt x="22070" y="312588"/>
                  </a:lnTo>
                  <a:lnTo>
                    <a:pt x="59933" y="369576"/>
                  </a:lnTo>
                  <a:lnTo>
                    <a:pt x="107785" y="408217"/>
                  </a:lnTo>
                  <a:lnTo>
                    <a:pt x="134942" y="420135"/>
                  </a:lnTo>
                  <a:lnTo>
                    <a:pt x="134942" y="408650"/>
                  </a:lnTo>
                  <a:lnTo>
                    <a:pt x="124594" y="402189"/>
                  </a:lnTo>
                  <a:lnTo>
                    <a:pt x="115451" y="395243"/>
                  </a:lnTo>
                  <a:lnTo>
                    <a:pt x="85025" y="352515"/>
                  </a:lnTo>
                  <a:lnTo>
                    <a:pt x="68437" y="296683"/>
                  </a:lnTo>
                  <a:lnTo>
                    <a:pt x="63325" y="242850"/>
                  </a:lnTo>
                  <a:lnTo>
                    <a:pt x="62683" y="210146"/>
                  </a:lnTo>
                  <a:lnTo>
                    <a:pt x="63387" y="175453"/>
                  </a:lnTo>
                  <a:lnTo>
                    <a:pt x="69044" y="118238"/>
                  </a:lnTo>
                  <a:lnTo>
                    <a:pt x="78897" y="79941"/>
                  </a:lnTo>
                  <a:lnTo>
                    <a:pt x="98971" y="41630"/>
                  </a:lnTo>
                  <a:lnTo>
                    <a:pt x="134942" y="10527"/>
                  </a:lnTo>
                  <a:lnTo>
                    <a:pt x="134942" y="0"/>
                  </a:lnTo>
                  <a:close/>
                </a:path>
                <a:path w="1929129" h="420370">
                  <a:moveTo>
                    <a:pt x="288226" y="7175"/>
                  </a:moveTo>
                  <a:lnTo>
                    <a:pt x="146427" y="7175"/>
                  </a:lnTo>
                  <a:lnTo>
                    <a:pt x="146427" y="15311"/>
                  </a:lnTo>
                  <a:lnTo>
                    <a:pt x="165804" y="15311"/>
                  </a:lnTo>
                  <a:lnTo>
                    <a:pt x="172825" y="16827"/>
                  </a:lnTo>
                  <a:lnTo>
                    <a:pt x="178009" y="19937"/>
                  </a:lnTo>
                  <a:lnTo>
                    <a:pt x="183193" y="22969"/>
                  </a:lnTo>
                  <a:lnTo>
                    <a:pt x="186620" y="26558"/>
                  </a:lnTo>
                  <a:lnTo>
                    <a:pt x="190812" y="280090"/>
                  </a:lnTo>
                  <a:lnTo>
                    <a:pt x="190695" y="283688"/>
                  </a:lnTo>
                  <a:lnTo>
                    <a:pt x="178009" y="311912"/>
                  </a:lnTo>
                  <a:lnTo>
                    <a:pt x="173141" y="314863"/>
                  </a:lnTo>
                  <a:lnTo>
                    <a:pt x="166046" y="316296"/>
                  </a:lnTo>
                  <a:lnTo>
                    <a:pt x="146427" y="316296"/>
                  </a:lnTo>
                  <a:lnTo>
                    <a:pt x="146427" y="324432"/>
                  </a:lnTo>
                  <a:lnTo>
                    <a:pt x="288226" y="324432"/>
                  </a:lnTo>
                  <a:lnTo>
                    <a:pt x="302520" y="324254"/>
                  </a:lnTo>
                  <a:lnTo>
                    <a:pt x="348604" y="318277"/>
                  </a:lnTo>
                  <a:lnTo>
                    <a:pt x="382475" y="306727"/>
                  </a:lnTo>
                  <a:lnTo>
                    <a:pt x="285516" y="306727"/>
                  </a:lnTo>
                  <a:lnTo>
                    <a:pt x="279453" y="305532"/>
                  </a:lnTo>
                  <a:lnTo>
                    <a:pt x="272275" y="301622"/>
                  </a:lnTo>
                  <a:lnTo>
                    <a:pt x="270122" y="299391"/>
                  </a:lnTo>
                  <a:lnTo>
                    <a:pt x="268882" y="296335"/>
                  </a:lnTo>
                  <a:lnTo>
                    <a:pt x="267649" y="293486"/>
                  </a:lnTo>
                  <a:lnTo>
                    <a:pt x="267012" y="285433"/>
                  </a:lnTo>
                  <a:lnTo>
                    <a:pt x="267012" y="24880"/>
                  </a:lnTo>
                  <a:lnTo>
                    <a:pt x="383773" y="24880"/>
                  </a:lnTo>
                  <a:lnTo>
                    <a:pt x="379623" y="22647"/>
                  </a:lnTo>
                  <a:lnTo>
                    <a:pt x="360945" y="15889"/>
                  </a:lnTo>
                  <a:lnTo>
                    <a:pt x="339487" y="11053"/>
                  </a:lnTo>
                  <a:lnTo>
                    <a:pt x="315247" y="8146"/>
                  </a:lnTo>
                  <a:lnTo>
                    <a:pt x="288226" y="7175"/>
                  </a:lnTo>
                  <a:close/>
                </a:path>
                <a:path w="1929129" h="420370">
                  <a:moveTo>
                    <a:pt x="383773" y="24880"/>
                  </a:moveTo>
                  <a:lnTo>
                    <a:pt x="267012" y="24880"/>
                  </a:lnTo>
                  <a:lnTo>
                    <a:pt x="285180" y="25226"/>
                  </a:lnTo>
                  <a:lnTo>
                    <a:pt x="300567" y="26507"/>
                  </a:lnTo>
                  <a:lnTo>
                    <a:pt x="344762" y="46743"/>
                  </a:lnTo>
                  <a:lnTo>
                    <a:pt x="370577" y="90511"/>
                  </a:lnTo>
                  <a:lnTo>
                    <a:pt x="380179" y="139263"/>
                  </a:lnTo>
                  <a:lnTo>
                    <a:pt x="381377" y="168275"/>
                  </a:lnTo>
                  <a:lnTo>
                    <a:pt x="379613" y="203669"/>
                  </a:lnTo>
                  <a:lnTo>
                    <a:pt x="365530" y="259590"/>
                  </a:lnTo>
                  <a:lnTo>
                    <a:pt x="341772" y="291755"/>
                  </a:lnTo>
                  <a:lnTo>
                    <a:pt x="293490" y="306727"/>
                  </a:lnTo>
                  <a:lnTo>
                    <a:pt x="382475" y="306727"/>
                  </a:lnTo>
                  <a:lnTo>
                    <a:pt x="418194" y="283688"/>
                  </a:lnTo>
                  <a:lnTo>
                    <a:pt x="442508" y="254119"/>
                  </a:lnTo>
                  <a:lnTo>
                    <a:pt x="459540" y="213966"/>
                  </a:lnTo>
                  <a:lnTo>
                    <a:pt x="465595" y="166763"/>
                  </a:lnTo>
                  <a:lnTo>
                    <a:pt x="464233" y="143165"/>
                  </a:lnTo>
                  <a:lnTo>
                    <a:pt x="453314" y="99739"/>
                  </a:lnTo>
                  <a:lnTo>
                    <a:pt x="431526" y="61967"/>
                  </a:lnTo>
                  <a:lnTo>
                    <a:pt x="399466" y="33321"/>
                  </a:lnTo>
                  <a:lnTo>
                    <a:pt x="383773" y="24880"/>
                  </a:lnTo>
                  <a:close/>
                </a:path>
                <a:path w="1929129" h="420370">
                  <a:moveTo>
                    <a:pt x="518792" y="211983"/>
                  </a:moveTo>
                  <a:lnTo>
                    <a:pt x="510656" y="211983"/>
                  </a:lnTo>
                  <a:lnTo>
                    <a:pt x="510656" y="331610"/>
                  </a:lnTo>
                  <a:lnTo>
                    <a:pt x="518792" y="331610"/>
                  </a:lnTo>
                  <a:lnTo>
                    <a:pt x="521582" y="325149"/>
                  </a:lnTo>
                  <a:lnTo>
                    <a:pt x="525251" y="320365"/>
                  </a:lnTo>
                  <a:lnTo>
                    <a:pt x="529913" y="317096"/>
                  </a:lnTo>
                  <a:lnTo>
                    <a:pt x="534341" y="314064"/>
                  </a:lnTo>
                  <a:lnTo>
                    <a:pt x="538571" y="312469"/>
                  </a:lnTo>
                  <a:lnTo>
                    <a:pt x="601128" y="312469"/>
                  </a:lnTo>
                  <a:lnTo>
                    <a:pt x="588953" y="308711"/>
                  </a:lnTo>
                  <a:lnTo>
                    <a:pt x="544956" y="274137"/>
                  </a:lnTo>
                  <a:lnTo>
                    <a:pt x="525130" y="235681"/>
                  </a:lnTo>
                  <a:lnTo>
                    <a:pt x="518792" y="211983"/>
                  </a:lnTo>
                  <a:close/>
                </a:path>
                <a:path w="1929129" h="420370">
                  <a:moveTo>
                    <a:pt x="601128" y="312469"/>
                  </a:moveTo>
                  <a:lnTo>
                    <a:pt x="547502" y="312469"/>
                  </a:lnTo>
                  <a:lnTo>
                    <a:pt x="553643" y="313985"/>
                  </a:lnTo>
                  <a:lnTo>
                    <a:pt x="570769" y="320999"/>
                  </a:lnTo>
                  <a:lnTo>
                    <a:pt x="608374" y="330843"/>
                  </a:lnTo>
                  <a:lnTo>
                    <a:pt x="622947" y="331610"/>
                  </a:lnTo>
                  <a:lnTo>
                    <a:pt x="645766" y="329817"/>
                  </a:lnTo>
                  <a:lnTo>
                    <a:pt x="666492" y="324442"/>
                  </a:lnTo>
                  <a:lnTo>
                    <a:pt x="685125" y="315494"/>
                  </a:lnTo>
                  <a:lnTo>
                    <a:pt x="685326" y="315342"/>
                  </a:lnTo>
                  <a:lnTo>
                    <a:pt x="621752" y="315342"/>
                  </a:lnTo>
                  <a:lnTo>
                    <a:pt x="605061" y="313683"/>
                  </a:lnTo>
                  <a:lnTo>
                    <a:pt x="601128" y="312469"/>
                  </a:lnTo>
                  <a:close/>
                </a:path>
                <a:path w="1929129" h="420370">
                  <a:moveTo>
                    <a:pt x="608591" y="0"/>
                  </a:moveTo>
                  <a:lnTo>
                    <a:pt x="569892" y="6649"/>
                  </a:lnTo>
                  <a:lnTo>
                    <a:pt x="526301" y="40678"/>
                  </a:lnTo>
                  <a:lnTo>
                    <a:pt x="510656" y="91235"/>
                  </a:lnTo>
                  <a:lnTo>
                    <a:pt x="511285" y="102077"/>
                  </a:lnTo>
                  <a:lnTo>
                    <a:pt x="526460" y="140980"/>
                  </a:lnTo>
                  <a:lnTo>
                    <a:pt x="560710" y="173204"/>
                  </a:lnTo>
                  <a:lnTo>
                    <a:pt x="626207" y="208770"/>
                  </a:lnTo>
                  <a:lnTo>
                    <a:pt x="638140" y="215291"/>
                  </a:lnTo>
                  <a:lnTo>
                    <a:pt x="669745" y="241003"/>
                  </a:lnTo>
                  <a:lnTo>
                    <a:pt x="679093" y="260471"/>
                  </a:lnTo>
                  <a:lnTo>
                    <a:pt x="679093" y="267887"/>
                  </a:lnTo>
                  <a:lnTo>
                    <a:pt x="655094" y="307299"/>
                  </a:lnTo>
                  <a:lnTo>
                    <a:pt x="621752" y="315342"/>
                  </a:lnTo>
                  <a:lnTo>
                    <a:pt x="685326" y="315342"/>
                  </a:lnTo>
                  <a:lnTo>
                    <a:pt x="715225" y="287994"/>
                  </a:lnTo>
                  <a:lnTo>
                    <a:pt x="732687" y="234709"/>
                  </a:lnTo>
                  <a:lnTo>
                    <a:pt x="731489" y="219486"/>
                  </a:lnTo>
                  <a:lnTo>
                    <a:pt x="713465" y="179122"/>
                  </a:lnTo>
                  <a:lnTo>
                    <a:pt x="663940" y="140980"/>
                  </a:lnTo>
                  <a:lnTo>
                    <a:pt x="620277" y="118449"/>
                  </a:lnTo>
                  <a:lnTo>
                    <a:pt x="605801" y="110854"/>
                  </a:lnTo>
                  <a:lnTo>
                    <a:pt x="569718" y="83919"/>
                  </a:lnTo>
                  <a:lnTo>
                    <a:pt x="560901" y="66751"/>
                  </a:lnTo>
                  <a:lnTo>
                    <a:pt x="560901" y="59735"/>
                  </a:lnTo>
                  <a:lnTo>
                    <a:pt x="582422" y="24870"/>
                  </a:lnTo>
                  <a:lnTo>
                    <a:pt x="612659" y="17705"/>
                  </a:lnTo>
                  <a:lnTo>
                    <a:pt x="672986" y="17705"/>
                  </a:lnTo>
                  <a:lnTo>
                    <a:pt x="665298" y="14037"/>
                  </a:lnTo>
                  <a:lnTo>
                    <a:pt x="623784" y="907"/>
                  </a:lnTo>
                  <a:lnTo>
                    <a:pt x="616247" y="225"/>
                  </a:lnTo>
                  <a:lnTo>
                    <a:pt x="608591" y="0"/>
                  </a:lnTo>
                  <a:close/>
                </a:path>
                <a:path w="1929129" h="420370">
                  <a:moveTo>
                    <a:pt x="672986" y="17705"/>
                  </a:moveTo>
                  <a:lnTo>
                    <a:pt x="612659" y="17705"/>
                  </a:lnTo>
                  <a:lnTo>
                    <a:pt x="627824" y="19215"/>
                  </a:lnTo>
                  <a:lnTo>
                    <a:pt x="642458" y="23745"/>
                  </a:lnTo>
                  <a:lnTo>
                    <a:pt x="682200" y="54922"/>
                  </a:lnTo>
                  <a:lnTo>
                    <a:pt x="703497" y="105750"/>
                  </a:lnTo>
                  <a:lnTo>
                    <a:pt x="713066" y="105750"/>
                  </a:lnTo>
                  <a:lnTo>
                    <a:pt x="711163" y="21531"/>
                  </a:lnTo>
                  <a:lnTo>
                    <a:pt x="683160" y="21531"/>
                  </a:lnTo>
                  <a:lnTo>
                    <a:pt x="675824" y="19058"/>
                  </a:lnTo>
                  <a:lnTo>
                    <a:pt x="672986" y="17705"/>
                  </a:lnTo>
                  <a:close/>
                </a:path>
                <a:path w="1929129" h="420370">
                  <a:moveTo>
                    <a:pt x="710676" y="0"/>
                  </a:moveTo>
                  <a:lnTo>
                    <a:pt x="703497" y="0"/>
                  </a:lnTo>
                  <a:lnTo>
                    <a:pt x="701503" y="9410"/>
                  </a:lnTo>
                  <a:lnTo>
                    <a:pt x="699270" y="15391"/>
                  </a:lnTo>
                  <a:lnTo>
                    <a:pt x="694645" y="20336"/>
                  </a:lnTo>
                  <a:lnTo>
                    <a:pt x="691455" y="21531"/>
                  </a:lnTo>
                  <a:lnTo>
                    <a:pt x="711163" y="21531"/>
                  </a:lnTo>
                  <a:lnTo>
                    <a:pt x="710676" y="0"/>
                  </a:lnTo>
                  <a:close/>
                </a:path>
                <a:path w="1929129" h="420370">
                  <a:moveTo>
                    <a:pt x="1026576" y="7175"/>
                  </a:moveTo>
                  <a:lnTo>
                    <a:pt x="761475" y="7175"/>
                  </a:lnTo>
                  <a:lnTo>
                    <a:pt x="761475" y="15311"/>
                  </a:lnTo>
                  <a:lnTo>
                    <a:pt x="782212" y="15311"/>
                  </a:lnTo>
                  <a:lnTo>
                    <a:pt x="790268" y="17543"/>
                  </a:lnTo>
                  <a:lnTo>
                    <a:pt x="796169" y="21931"/>
                  </a:lnTo>
                  <a:lnTo>
                    <a:pt x="800395" y="24880"/>
                  </a:lnTo>
                  <a:lnTo>
                    <a:pt x="803268" y="29109"/>
                  </a:lnTo>
                  <a:lnTo>
                    <a:pt x="805935" y="273243"/>
                  </a:lnTo>
                  <a:lnTo>
                    <a:pt x="805815" y="281231"/>
                  </a:lnTo>
                  <a:lnTo>
                    <a:pt x="794095" y="311353"/>
                  </a:lnTo>
                  <a:lnTo>
                    <a:pt x="788511" y="314622"/>
                  </a:lnTo>
                  <a:lnTo>
                    <a:pt x="781095" y="316296"/>
                  </a:lnTo>
                  <a:lnTo>
                    <a:pt x="761475" y="316296"/>
                  </a:lnTo>
                  <a:lnTo>
                    <a:pt x="761475" y="324432"/>
                  </a:lnTo>
                  <a:lnTo>
                    <a:pt x="1035267" y="324432"/>
                  </a:lnTo>
                  <a:lnTo>
                    <a:pt x="1037776" y="306727"/>
                  </a:lnTo>
                  <a:lnTo>
                    <a:pt x="903197" y="306727"/>
                  </a:lnTo>
                  <a:lnTo>
                    <a:pt x="896647" y="305443"/>
                  </a:lnTo>
                  <a:lnTo>
                    <a:pt x="882064" y="172264"/>
                  </a:lnTo>
                  <a:lnTo>
                    <a:pt x="958626" y="172264"/>
                  </a:lnTo>
                  <a:lnTo>
                    <a:pt x="958626" y="154558"/>
                  </a:lnTo>
                  <a:lnTo>
                    <a:pt x="882064" y="154558"/>
                  </a:lnTo>
                  <a:lnTo>
                    <a:pt x="882064" y="25359"/>
                  </a:lnTo>
                  <a:lnTo>
                    <a:pt x="1026576" y="25359"/>
                  </a:lnTo>
                  <a:lnTo>
                    <a:pt x="1026576" y="7175"/>
                  </a:lnTo>
                  <a:close/>
                </a:path>
                <a:path w="1929129" h="420370">
                  <a:moveTo>
                    <a:pt x="1049544" y="223704"/>
                  </a:moveTo>
                  <a:lnTo>
                    <a:pt x="1040850" y="223704"/>
                  </a:lnTo>
                  <a:lnTo>
                    <a:pt x="1034092" y="243399"/>
                  </a:lnTo>
                  <a:lnTo>
                    <a:pt x="1025428" y="260380"/>
                  </a:lnTo>
                  <a:lnTo>
                    <a:pt x="987906" y="295186"/>
                  </a:lnTo>
                  <a:lnTo>
                    <a:pt x="931190" y="306727"/>
                  </a:lnTo>
                  <a:lnTo>
                    <a:pt x="1037776" y="306727"/>
                  </a:lnTo>
                  <a:lnTo>
                    <a:pt x="1049544" y="223704"/>
                  </a:lnTo>
                  <a:close/>
                </a:path>
                <a:path w="1929129" h="420370">
                  <a:moveTo>
                    <a:pt x="958626" y="172264"/>
                  </a:moveTo>
                  <a:lnTo>
                    <a:pt x="882064" y="172264"/>
                  </a:lnTo>
                  <a:lnTo>
                    <a:pt x="892755" y="172637"/>
                  </a:lnTo>
                  <a:lnTo>
                    <a:pt x="902101" y="173759"/>
                  </a:lnTo>
                  <a:lnTo>
                    <a:pt x="937732" y="201532"/>
                  </a:lnTo>
                  <a:lnTo>
                    <a:pt x="949533" y="245955"/>
                  </a:lnTo>
                  <a:lnTo>
                    <a:pt x="958626" y="245955"/>
                  </a:lnTo>
                  <a:lnTo>
                    <a:pt x="958626" y="172264"/>
                  </a:lnTo>
                  <a:close/>
                </a:path>
                <a:path w="1929129" h="420370">
                  <a:moveTo>
                    <a:pt x="958626" y="79909"/>
                  </a:moveTo>
                  <a:lnTo>
                    <a:pt x="949533" y="79909"/>
                  </a:lnTo>
                  <a:lnTo>
                    <a:pt x="947054" y="97212"/>
                  </a:lnTo>
                  <a:lnTo>
                    <a:pt x="943332" y="112270"/>
                  </a:lnTo>
                  <a:lnTo>
                    <a:pt x="914452" y="149834"/>
                  </a:lnTo>
                  <a:lnTo>
                    <a:pt x="888364" y="154558"/>
                  </a:lnTo>
                  <a:lnTo>
                    <a:pt x="958626" y="154558"/>
                  </a:lnTo>
                  <a:lnTo>
                    <a:pt x="958626" y="79909"/>
                  </a:lnTo>
                  <a:close/>
                </a:path>
                <a:path w="1929129" h="420370">
                  <a:moveTo>
                    <a:pt x="1026576" y="25359"/>
                  </a:moveTo>
                  <a:lnTo>
                    <a:pt x="915080" y="25359"/>
                  </a:lnTo>
                  <a:lnTo>
                    <a:pt x="931590" y="25627"/>
                  </a:lnTo>
                  <a:lnTo>
                    <a:pt x="945236" y="26426"/>
                  </a:lnTo>
                  <a:lnTo>
                    <a:pt x="983777" y="38620"/>
                  </a:lnTo>
                  <a:lnTo>
                    <a:pt x="1009368" y="71408"/>
                  </a:lnTo>
                  <a:lnTo>
                    <a:pt x="1017482" y="100966"/>
                  </a:lnTo>
                  <a:lnTo>
                    <a:pt x="1026576" y="100966"/>
                  </a:lnTo>
                  <a:lnTo>
                    <a:pt x="1026576" y="25359"/>
                  </a:lnTo>
                  <a:close/>
                </a:path>
                <a:path w="1929129" h="420370">
                  <a:moveTo>
                    <a:pt x="1218938" y="190447"/>
                  </a:moveTo>
                  <a:lnTo>
                    <a:pt x="1082559" y="190447"/>
                  </a:lnTo>
                  <a:lnTo>
                    <a:pt x="1082559" y="238777"/>
                  </a:lnTo>
                  <a:lnTo>
                    <a:pt x="1218938" y="238777"/>
                  </a:lnTo>
                  <a:lnTo>
                    <a:pt x="1218938" y="190447"/>
                  </a:lnTo>
                  <a:close/>
                </a:path>
                <a:path w="1929129" h="420370">
                  <a:moveTo>
                    <a:pt x="1433315" y="316296"/>
                  </a:moveTo>
                  <a:lnTo>
                    <a:pt x="1266310" y="316296"/>
                  </a:lnTo>
                  <a:lnTo>
                    <a:pt x="1266310" y="324432"/>
                  </a:lnTo>
                  <a:lnTo>
                    <a:pt x="1433315" y="324432"/>
                  </a:lnTo>
                  <a:lnTo>
                    <a:pt x="1433315" y="316296"/>
                  </a:lnTo>
                  <a:close/>
                </a:path>
                <a:path w="1929129" h="420370">
                  <a:moveTo>
                    <a:pt x="1386418" y="54710"/>
                  </a:moveTo>
                  <a:lnTo>
                    <a:pt x="1300284" y="54710"/>
                  </a:lnTo>
                  <a:lnTo>
                    <a:pt x="1304672" y="55984"/>
                  </a:lnTo>
                  <a:lnTo>
                    <a:pt x="1308500" y="58615"/>
                  </a:lnTo>
                  <a:lnTo>
                    <a:pt x="1318468" y="95703"/>
                  </a:lnTo>
                  <a:lnTo>
                    <a:pt x="1318468" y="260313"/>
                  </a:lnTo>
                  <a:lnTo>
                    <a:pt x="1315440" y="298670"/>
                  </a:lnTo>
                  <a:lnTo>
                    <a:pt x="1274763" y="316296"/>
                  </a:lnTo>
                  <a:lnTo>
                    <a:pt x="1426057" y="316296"/>
                  </a:lnTo>
                  <a:lnTo>
                    <a:pt x="1388969" y="297795"/>
                  </a:lnTo>
                  <a:lnTo>
                    <a:pt x="1386418" y="260313"/>
                  </a:lnTo>
                  <a:lnTo>
                    <a:pt x="1386418" y="54710"/>
                  </a:lnTo>
                  <a:close/>
                </a:path>
                <a:path w="1929129" h="420370">
                  <a:moveTo>
                    <a:pt x="1386418" y="955"/>
                  </a:moveTo>
                  <a:lnTo>
                    <a:pt x="1378681" y="955"/>
                  </a:lnTo>
                  <a:lnTo>
                    <a:pt x="1262005" y="54072"/>
                  </a:lnTo>
                  <a:lnTo>
                    <a:pt x="1266231" y="62204"/>
                  </a:lnTo>
                  <a:lnTo>
                    <a:pt x="1274457" y="58915"/>
                  </a:lnTo>
                  <a:lnTo>
                    <a:pt x="1282032" y="56574"/>
                  </a:lnTo>
                  <a:lnTo>
                    <a:pt x="1288964" y="55175"/>
                  </a:lnTo>
                  <a:lnTo>
                    <a:pt x="1295262" y="54710"/>
                  </a:lnTo>
                  <a:lnTo>
                    <a:pt x="1386418" y="54710"/>
                  </a:lnTo>
                  <a:lnTo>
                    <a:pt x="1386418" y="955"/>
                  </a:lnTo>
                  <a:close/>
                </a:path>
                <a:path w="1929129" h="420370">
                  <a:moveTo>
                    <a:pt x="1631656" y="7175"/>
                  </a:moveTo>
                  <a:lnTo>
                    <a:pt x="1479646" y="7175"/>
                  </a:lnTo>
                  <a:lnTo>
                    <a:pt x="1479646" y="15311"/>
                  </a:lnTo>
                  <a:lnTo>
                    <a:pt x="1489667" y="15564"/>
                  </a:lnTo>
                  <a:lnTo>
                    <a:pt x="1497960" y="16318"/>
                  </a:lnTo>
                  <a:lnTo>
                    <a:pt x="1523475" y="50914"/>
                  </a:lnTo>
                  <a:lnTo>
                    <a:pt x="1523579" y="274429"/>
                  </a:lnTo>
                  <a:lnTo>
                    <a:pt x="1523475" y="280691"/>
                  </a:lnTo>
                  <a:lnTo>
                    <a:pt x="1504691" y="313976"/>
                  </a:lnTo>
                  <a:lnTo>
                    <a:pt x="1479646" y="316296"/>
                  </a:lnTo>
                  <a:lnTo>
                    <a:pt x="1479646" y="324432"/>
                  </a:lnTo>
                  <a:lnTo>
                    <a:pt x="1640747" y="324432"/>
                  </a:lnTo>
                  <a:lnTo>
                    <a:pt x="1672373" y="322667"/>
                  </a:lnTo>
                  <a:lnTo>
                    <a:pt x="1700014" y="317365"/>
                  </a:lnTo>
                  <a:lnTo>
                    <a:pt x="1723662" y="308519"/>
                  </a:lnTo>
                  <a:lnTo>
                    <a:pt x="1726501" y="306727"/>
                  </a:lnTo>
                  <a:lnTo>
                    <a:pt x="1613631" y="306727"/>
                  </a:lnTo>
                  <a:lnTo>
                    <a:pt x="1607411" y="304575"/>
                  </a:lnTo>
                  <a:lnTo>
                    <a:pt x="1603184" y="300266"/>
                  </a:lnTo>
                  <a:lnTo>
                    <a:pt x="1598957" y="296039"/>
                  </a:lnTo>
                  <a:lnTo>
                    <a:pt x="1597007" y="290037"/>
                  </a:lnTo>
                  <a:lnTo>
                    <a:pt x="1596885" y="167958"/>
                  </a:lnTo>
                  <a:lnTo>
                    <a:pt x="1721173" y="167958"/>
                  </a:lnTo>
                  <a:lnTo>
                    <a:pt x="1720680" y="167727"/>
                  </a:lnTo>
                  <a:lnTo>
                    <a:pt x="1703052" y="161620"/>
                  </a:lnTo>
                  <a:lnTo>
                    <a:pt x="1682060" y="156075"/>
                  </a:lnTo>
                  <a:lnTo>
                    <a:pt x="1701575" y="150348"/>
                  </a:lnTo>
                  <a:lnTo>
                    <a:pt x="1702983" y="149774"/>
                  </a:lnTo>
                  <a:lnTo>
                    <a:pt x="1596885" y="149774"/>
                  </a:lnTo>
                  <a:lnTo>
                    <a:pt x="1596885" y="24880"/>
                  </a:lnTo>
                  <a:lnTo>
                    <a:pt x="1723247" y="24880"/>
                  </a:lnTo>
                  <a:lnTo>
                    <a:pt x="1719610" y="22350"/>
                  </a:lnTo>
                  <a:lnTo>
                    <a:pt x="1708854" y="16906"/>
                  </a:lnTo>
                  <a:lnTo>
                    <a:pt x="1695514" y="12661"/>
                  </a:lnTo>
                  <a:lnTo>
                    <a:pt x="1678211" y="9619"/>
                  </a:lnTo>
                  <a:lnTo>
                    <a:pt x="1656930" y="7787"/>
                  </a:lnTo>
                  <a:lnTo>
                    <a:pt x="1631656" y="7175"/>
                  </a:lnTo>
                  <a:close/>
                </a:path>
                <a:path w="1929129" h="420370">
                  <a:moveTo>
                    <a:pt x="1721173" y="167958"/>
                  </a:moveTo>
                  <a:lnTo>
                    <a:pt x="1596885" y="167958"/>
                  </a:lnTo>
                  <a:lnTo>
                    <a:pt x="1613826" y="168302"/>
                  </a:lnTo>
                  <a:lnTo>
                    <a:pt x="1628525" y="169573"/>
                  </a:lnTo>
                  <a:lnTo>
                    <a:pt x="1667126" y="184694"/>
                  </a:lnTo>
                  <a:lnTo>
                    <a:pt x="1685559" y="218420"/>
                  </a:lnTo>
                  <a:lnTo>
                    <a:pt x="1687882" y="239415"/>
                  </a:lnTo>
                  <a:lnTo>
                    <a:pt x="1687360" y="248834"/>
                  </a:lnTo>
                  <a:lnTo>
                    <a:pt x="1669527" y="288314"/>
                  </a:lnTo>
                  <a:lnTo>
                    <a:pt x="1630946" y="306205"/>
                  </a:lnTo>
                  <a:lnTo>
                    <a:pt x="1621925" y="306727"/>
                  </a:lnTo>
                  <a:lnTo>
                    <a:pt x="1726501" y="306727"/>
                  </a:lnTo>
                  <a:lnTo>
                    <a:pt x="1764913" y="269571"/>
                  </a:lnTo>
                  <a:lnTo>
                    <a:pt x="1772100" y="236862"/>
                  </a:lnTo>
                  <a:lnTo>
                    <a:pt x="1770455" y="220668"/>
                  </a:lnTo>
                  <a:lnTo>
                    <a:pt x="1765520" y="206059"/>
                  </a:lnTo>
                  <a:lnTo>
                    <a:pt x="1757295" y="193034"/>
                  </a:lnTo>
                  <a:lnTo>
                    <a:pt x="1745780" y="181596"/>
                  </a:lnTo>
                  <a:lnTo>
                    <a:pt x="1734927" y="174389"/>
                  </a:lnTo>
                  <a:lnTo>
                    <a:pt x="1721173" y="167958"/>
                  </a:lnTo>
                  <a:close/>
                </a:path>
                <a:path w="1929129" h="420370">
                  <a:moveTo>
                    <a:pt x="1723247" y="24880"/>
                  </a:moveTo>
                  <a:lnTo>
                    <a:pt x="1596885" y="24880"/>
                  </a:lnTo>
                  <a:lnTo>
                    <a:pt x="1612929" y="25211"/>
                  </a:lnTo>
                  <a:lnTo>
                    <a:pt x="1626612" y="26446"/>
                  </a:lnTo>
                  <a:lnTo>
                    <a:pt x="1666287" y="45857"/>
                  </a:lnTo>
                  <a:lnTo>
                    <a:pt x="1679267" y="86608"/>
                  </a:lnTo>
                  <a:lnTo>
                    <a:pt x="1678730" y="96672"/>
                  </a:lnTo>
                  <a:lnTo>
                    <a:pt x="1660386" y="133305"/>
                  </a:lnTo>
                  <a:lnTo>
                    <a:pt x="1612540" y="149310"/>
                  </a:lnTo>
                  <a:lnTo>
                    <a:pt x="1596885" y="149774"/>
                  </a:lnTo>
                  <a:lnTo>
                    <a:pt x="1702983" y="149774"/>
                  </a:lnTo>
                  <a:lnTo>
                    <a:pt x="1741019" y="127652"/>
                  </a:lnTo>
                  <a:lnTo>
                    <a:pt x="1757743" y="86850"/>
                  </a:lnTo>
                  <a:lnTo>
                    <a:pt x="1756922" y="76160"/>
                  </a:lnTo>
                  <a:lnTo>
                    <a:pt x="1737499" y="36824"/>
                  </a:lnTo>
                  <a:lnTo>
                    <a:pt x="1729153" y="28989"/>
                  </a:lnTo>
                  <a:lnTo>
                    <a:pt x="1723247" y="24880"/>
                  </a:lnTo>
                  <a:close/>
                </a:path>
                <a:path w="1929129" h="420370">
                  <a:moveTo>
                    <a:pt x="1794111" y="0"/>
                  </a:moveTo>
                  <a:lnTo>
                    <a:pt x="1794111" y="11484"/>
                  </a:lnTo>
                  <a:lnTo>
                    <a:pt x="1804457" y="17945"/>
                  </a:lnTo>
                  <a:lnTo>
                    <a:pt x="1813600" y="24892"/>
                  </a:lnTo>
                  <a:lnTo>
                    <a:pt x="1844025" y="67568"/>
                  </a:lnTo>
                  <a:lnTo>
                    <a:pt x="1860614" y="123244"/>
                  </a:lnTo>
                  <a:lnTo>
                    <a:pt x="1865725" y="177044"/>
                  </a:lnTo>
                  <a:lnTo>
                    <a:pt x="1866366" y="209746"/>
                  </a:lnTo>
                  <a:lnTo>
                    <a:pt x="1865662" y="244457"/>
                  </a:lnTo>
                  <a:lnTo>
                    <a:pt x="1860007" y="301792"/>
                  </a:lnTo>
                  <a:lnTo>
                    <a:pt x="1850066" y="340089"/>
                  </a:lnTo>
                  <a:lnTo>
                    <a:pt x="1830161" y="378266"/>
                  </a:lnTo>
                  <a:lnTo>
                    <a:pt x="1794111" y="409608"/>
                  </a:lnTo>
                  <a:lnTo>
                    <a:pt x="1794111" y="420135"/>
                  </a:lnTo>
                  <a:lnTo>
                    <a:pt x="1846269" y="391544"/>
                  </a:lnTo>
                  <a:lnTo>
                    <a:pt x="1889813" y="343574"/>
                  </a:lnTo>
                  <a:lnTo>
                    <a:pt x="1919243" y="281704"/>
                  </a:lnTo>
                  <a:lnTo>
                    <a:pt x="1929052" y="211341"/>
                  </a:lnTo>
                  <a:lnTo>
                    <a:pt x="1926600" y="174570"/>
                  </a:lnTo>
                  <a:lnTo>
                    <a:pt x="1906981" y="107545"/>
                  </a:lnTo>
                  <a:lnTo>
                    <a:pt x="1869118" y="50556"/>
                  </a:lnTo>
                  <a:lnTo>
                    <a:pt x="1821267" y="11917"/>
                  </a:lnTo>
                  <a:lnTo>
                    <a:pt x="179411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5127" y="3579605"/>
            <a:ext cx="3052548" cy="8253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5023" y="2064308"/>
            <a:ext cx="5832829" cy="2727453"/>
            <a:chOff x="1935457" y="2185493"/>
            <a:chExt cx="6821170" cy="31896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5457" y="2185493"/>
              <a:ext cx="6821092" cy="31890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7023" y="2869634"/>
              <a:ext cx="3117960" cy="18213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148" y="1950964"/>
            <a:ext cx="7653332" cy="28372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804" y="1562616"/>
            <a:ext cx="7657713" cy="310291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61540" y="4949247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5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3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8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1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29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5023" y="2064308"/>
            <a:ext cx="5832829" cy="2727453"/>
            <a:chOff x="1935457" y="2185493"/>
            <a:chExt cx="6821170" cy="31896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5457" y="2185493"/>
              <a:ext cx="6821092" cy="31890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6607" y="2888373"/>
              <a:ext cx="2718791" cy="17832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5363" y="2870837"/>
            <a:ext cx="362719" cy="157468"/>
          </a:xfrm>
          <a:custGeom>
            <a:avLst/>
            <a:gdLst/>
            <a:ahLst/>
            <a:cxnLst/>
            <a:rect l="l" t="t" r="r" b="b"/>
            <a:pathLst>
              <a:path w="424180" h="184150">
                <a:moveTo>
                  <a:pt x="107953" y="96012"/>
                </a:moveTo>
                <a:lnTo>
                  <a:pt x="76201" y="96012"/>
                </a:lnTo>
                <a:lnTo>
                  <a:pt x="76201" y="123951"/>
                </a:lnTo>
                <a:lnTo>
                  <a:pt x="107953" y="123951"/>
                </a:lnTo>
                <a:lnTo>
                  <a:pt x="107953" y="96012"/>
                </a:lnTo>
                <a:close/>
              </a:path>
              <a:path w="424180" h="184150">
                <a:moveTo>
                  <a:pt x="223776" y="16257"/>
                </a:moveTo>
                <a:lnTo>
                  <a:pt x="192027" y="16257"/>
                </a:lnTo>
                <a:lnTo>
                  <a:pt x="192027" y="123951"/>
                </a:lnTo>
                <a:lnTo>
                  <a:pt x="223776" y="123951"/>
                </a:lnTo>
                <a:lnTo>
                  <a:pt x="223776" y="16257"/>
                </a:lnTo>
                <a:close/>
              </a:path>
              <a:path w="424180" h="184150">
                <a:moveTo>
                  <a:pt x="343411" y="96012"/>
                </a:moveTo>
                <a:lnTo>
                  <a:pt x="311659" y="96012"/>
                </a:lnTo>
                <a:lnTo>
                  <a:pt x="311659" y="123951"/>
                </a:lnTo>
                <a:lnTo>
                  <a:pt x="343411" y="123951"/>
                </a:lnTo>
                <a:lnTo>
                  <a:pt x="343411" y="96012"/>
                </a:lnTo>
                <a:close/>
              </a:path>
              <a:path w="424180" h="184150">
                <a:moveTo>
                  <a:pt x="161209" y="52577"/>
                </a:moveTo>
                <a:lnTo>
                  <a:pt x="123192" y="52577"/>
                </a:lnTo>
                <a:lnTo>
                  <a:pt x="126748" y="53849"/>
                </a:lnTo>
                <a:lnTo>
                  <a:pt x="129797" y="55878"/>
                </a:lnTo>
                <a:lnTo>
                  <a:pt x="131490" y="57067"/>
                </a:lnTo>
                <a:lnTo>
                  <a:pt x="132843" y="58676"/>
                </a:lnTo>
                <a:lnTo>
                  <a:pt x="133859" y="60707"/>
                </a:lnTo>
                <a:lnTo>
                  <a:pt x="135046" y="62061"/>
                </a:lnTo>
                <a:lnTo>
                  <a:pt x="136145" y="64347"/>
                </a:lnTo>
                <a:lnTo>
                  <a:pt x="137178" y="67608"/>
                </a:lnTo>
                <a:lnTo>
                  <a:pt x="137671" y="69087"/>
                </a:lnTo>
                <a:lnTo>
                  <a:pt x="117604" y="100332"/>
                </a:lnTo>
                <a:lnTo>
                  <a:pt x="129542" y="111254"/>
                </a:lnTo>
                <a:lnTo>
                  <a:pt x="132336" y="112777"/>
                </a:lnTo>
                <a:lnTo>
                  <a:pt x="142495" y="113032"/>
                </a:lnTo>
                <a:lnTo>
                  <a:pt x="150371" y="106174"/>
                </a:lnTo>
                <a:lnTo>
                  <a:pt x="152402" y="104479"/>
                </a:lnTo>
                <a:lnTo>
                  <a:pt x="166553" y="69087"/>
                </a:lnTo>
                <a:lnTo>
                  <a:pt x="165693" y="63079"/>
                </a:lnTo>
                <a:lnTo>
                  <a:pt x="164340" y="58590"/>
                </a:lnTo>
                <a:lnTo>
                  <a:pt x="162309" y="54356"/>
                </a:lnTo>
                <a:lnTo>
                  <a:pt x="161209" y="52577"/>
                </a:lnTo>
                <a:close/>
              </a:path>
              <a:path w="424180" h="184150">
                <a:moveTo>
                  <a:pt x="396667" y="52577"/>
                </a:moveTo>
                <a:lnTo>
                  <a:pt x="358650" y="52577"/>
                </a:lnTo>
                <a:lnTo>
                  <a:pt x="362206" y="53849"/>
                </a:lnTo>
                <a:lnTo>
                  <a:pt x="365255" y="55878"/>
                </a:lnTo>
                <a:lnTo>
                  <a:pt x="366948" y="57067"/>
                </a:lnTo>
                <a:lnTo>
                  <a:pt x="368301" y="58676"/>
                </a:lnTo>
                <a:lnTo>
                  <a:pt x="369317" y="60707"/>
                </a:lnTo>
                <a:lnTo>
                  <a:pt x="370504" y="62061"/>
                </a:lnTo>
                <a:lnTo>
                  <a:pt x="371603" y="64347"/>
                </a:lnTo>
                <a:lnTo>
                  <a:pt x="372636" y="67608"/>
                </a:lnTo>
                <a:lnTo>
                  <a:pt x="373129" y="69087"/>
                </a:lnTo>
                <a:lnTo>
                  <a:pt x="353062" y="100332"/>
                </a:lnTo>
                <a:lnTo>
                  <a:pt x="365000" y="111254"/>
                </a:lnTo>
                <a:lnTo>
                  <a:pt x="367794" y="112777"/>
                </a:lnTo>
                <a:lnTo>
                  <a:pt x="377953" y="113032"/>
                </a:lnTo>
                <a:lnTo>
                  <a:pt x="385829" y="106174"/>
                </a:lnTo>
                <a:lnTo>
                  <a:pt x="387860" y="104479"/>
                </a:lnTo>
                <a:lnTo>
                  <a:pt x="402011" y="69087"/>
                </a:lnTo>
                <a:lnTo>
                  <a:pt x="401151" y="63079"/>
                </a:lnTo>
                <a:lnTo>
                  <a:pt x="399798" y="58590"/>
                </a:lnTo>
                <a:lnTo>
                  <a:pt x="397767" y="54356"/>
                </a:lnTo>
                <a:lnTo>
                  <a:pt x="396667" y="52577"/>
                </a:lnTo>
                <a:close/>
              </a:path>
              <a:path w="424180" h="184150">
                <a:moveTo>
                  <a:pt x="58507" y="27432"/>
                </a:moveTo>
                <a:lnTo>
                  <a:pt x="46483" y="27432"/>
                </a:lnTo>
                <a:lnTo>
                  <a:pt x="38982" y="28273"/>
                </a:lnTo>
                <a:lnTo>
                  <a:pt x="11860" y="55119"/>
                </a:lnTo>
                <a:lnTo>
                  <a:pt x="11282" y="68158"/>
                </a:lnTo>
                <a:lnTo>
                  <a:pt x="12110" y="72518"/>
                </a:lnTo>
                <a:lnTo>
                  <a:pt x="43182" y="99655"/>
                </a:lnTo>
                <a:lnTo>
                  <a:pt x="48769" y="99824"/>
                </a:lnTo>
                <a:lnTo>
                  <a:pt x="58928" y="99824"/>
                </a:lnTo>
                <a:lnTo>
                  <a:pt x="68072" y="99061"/>
                </a:lnTo>
                <a:lnTo>
                  <a:pt x="70783" y="98384"/>
                </a:lnTo>
                <a:lnTo>
                  <a:pt x="73493" y="97369"/>
                </a:lnTo>
                <a:lnTo>
                  <a:pt x="76201" y="96012"/>
                </a:lnTo>
                <a:lnTo>
                  <a:pt x="107953" y="96012"/>
                </a:lnTo>
                <a:lnTo>
                  <a:pt x="107953" y="83310"/>
                </a:lnTo>
                <a:lnTo>
                  <a:pt x="56898" y="83310"/>
                </a:lnTo>
                <a:lnTo>
                  <a:pt x="54695" y="82804"/>
                </a:lnTo>
                <a:lnTo>
                  <a:pt x="52833" y="82044"/>
                </a:lnTo>
                <a:lnTo>
                  <a:pt x="51310" y="81024"/>
                </a:lnTo>
                <a:lnTo>
                  <a:pt x="46991" y="76964"/>
                </a:lnTo>
                <a:lnTo>
                  <a:pt x="45468" y="75606"/>
                </a:lnTo>
                <a:lnTo>
                  <a:pt x="44283" y="73491"/>
                </a:lnTo>
                <a:lnTo>
                  <a:pt x="43437" y="70614"/>
                </a:lnTo>
                <a:lnTo>
                  <a:pt x="43044" y="69087"/>
                </a:lnTo>
                <a:lnTo>
                  <a:pt x="42757" y="68158"/>
                </a:lnTo>
                <a:lnTo>
                  <a:pt x="42538" y="67608"/>
                </a:lnTo>
                <a:lnTo>
                  <a:pt x="42516" y="62061"/>
                </a:lnTo>
                <a:lnTo>
                  <a:pt x="43437" y="55627"/>
                </a:lnTo>
                <a:lnTo>
                  <a:pt x="44283" y="53423"/>
                </a:lnTo>
                <a:lnTo>
                  <a:pt x="45551" y="51476"/>
                </a:lnTo>
                <a:lnTo>
                  <a:pt x="47246" y="49784"/>
                </a:lnTo>
                <a:lnTo>
                  <a:pt x="48092" y="48600"/>
                </a:lnTo>
                <a:lnTo>
                  <a:pt x="49107" y="47754"/>
                </a:lnTo>
                <a:lnTo>
                  <a:pt x="53849" y="45720"/>
                </a:lnTo>
                <a:lnTo>
                  <a:pt x="74655" y="45720"/>
                </a:lnTo>
                <a:lnTo>
                  <a:pt x="76201" y="42788"/>
                </a:lnTo>
                <a:lnTo>
                  <a:pt x="76201" y="33846"/>
                </a:lnTo>
                <a:lnTo>
                  <a:pt x="74930" y="33275"/>
                </a:lnTo>
                <a:lnTo>
                  <a:pt x="68328" y="29973"/>
                </a:lnTo>
                <a:lnTo>
                  <a:pt x="65577" y="28915"/>
                </a:lnTo>
                <a:lnTo>
                  <a:pt x="60667" y="27727"/>
                </a:lnTo>
                <a:lnTo>
                  <a:pt x="58507" y="27432"/>
                </a:lnTo>
                <a:close/>
              </a:path>
              <a:path w="424180" h="184150">
                <a:moveTo>
                  <a:pt x="293965" y="27432"/>
                </a:moveTo>
                <a:lnTo>
                  <a:pt x="281941" y="27432"/>
                </a:lnTo>
                <a:lnTo>
                  <a:pt x="274440" y="28273"/>
                </a:lnTo>
                <a:lnTo>
                  <a:pt x="247318" y="55119"/>
                </a:lnTo>
                <a:lnTo>
                  <a:pt x="246740" y="68158"/>
                </a:lnTo>
                <a:lnTo>
                  <a:pt x="247568" y="72518"/>
                </a:lnTo>
                <a:lnTo>
                  <a:pt x="278640" y="99655"/>
                </a:lnTo>
                <a:lnTo>
                  <a:pt x="284227" y="99824"/>
                </a:lnTo>
                <a:lnTo>
                  <a:pt x="294386" y="99824"/>
                </a:lnTo>
                <a:lnTo>
                  <a:pt x="303530" y="99061"/>
                </a:lnTo>
                <a:lnTo>
                  <a:pt x="306241" y="98384"/>
                </a:lnTo>
                <a:lnTo>
                  <a:pt x="308951" y="97369"/>
                </a:lnTo>
                <a:lnTo>
                  <a:pt x="311659" y="96012"/>
                </a:lnTo>
                <a:lnTo>
                  <a:pt x="343411" y="96012"/>
                </a:lnTo>
                <a:lnTo>
                  <a:pt x="343411" y="83310"/>
                </a:lnTo>
                <a:lnTo>
                  <a:pt x="292356" y="83310"/>
                </a:lnTo>
                <a:lnTo>
                  <a:pt x="290153" y="82804"/>
                </a:lnTo>
                <a:lnTo>
                  <a:pt x="288291" y="82044"/>
                </a:lnTo>
                <a:lnTo>
                  <a:pt x="286768" y="81024"/>
                </a:lnTo>
                <a:lnTo>
                  <a:pt x="282449" y="76964"/>
                </a:lnTo>
                <a:lnTo>
                  <a:pt x="280926" y="75606"/>
                </a:lnTo>
                <a:lnTo>
                  <a:pt x="279741" y="73491"/>
                </a:lnTo>
                <a:lnTo>
                  <a:pt x="278895" y="70614"/>
                </a:lnTo>
                <a:lnTo>
                  <a:pt x="278502" y="69087"/>
                </a:lnTo>
                <a:lnTo>
                  <a:pt x="278215" y="68158"/>
                </a:lnTo>
                <a:lnTo>
                  <a:pt x="277996" y="67608"/>
                </a:lnTo>
                <a:lnTo>
                  <a:pt x="277974" y="62061"/>
                </a:lnTo>
                <a:lnTo>
                  <a:pt x="278895" y="55627"/>
                </a:lnTo>
                <a:lnTo>
                  <a:pt x="279741" y="53423"/>
                </a:lnTo>
                <a:lnTo>
                  <a:pt x="281009" y="51476"/>
                </a:lnTo>
                <a:lnTo>
                  <a:pt x="282704" y="49784"/>
                </a:lnTo>
                <a:lnTo>
                  <a:pt x="283550" y="48600"/>
                </a:lnTo>
                <a:lnTo>
                  <a:pt x="284565" y="47754"/>
                </a:lnTo>
                <a:lnTo>
                  <a:pt x="289307" y="45720"/>
                </a:lnTo>
                <a:lnTo>
                  <a:pt x="310113" y="45720"/>
                </a:lnTo>
                <a:lnTo>
                  <a:pt x="311659" y="42788"/>
                </a:lnTo>
                <a:lnTo>
                  <a:pt x="311659" y="33846"/>
                </a:lnTo>
                <a:lnTo>
                  <a:pt x="310388" y="33275"/>
                </a:lnTo>
                <a:lnTo>
                  <a:pt x="303786" y="29973"/>
                </a:lnTo>
                <a:lnTo>
                  <a:pt x="301035" y="28915"/>
                </a:lnTo>
                <a:lnTo>
                  <a:pt x="296125" y="27727"/>
                </a:lnTo>
                <a:lnTo>
                  <a:pt x="293965" y="27432"/>
                </a:lnTo>
                <a:close/>
              </a:path>
              <a:path w="424180" h="184150">
                <a:moveTo>
                  <a:pt x="107953" y="16257"/>
                </a:moveTo>
                <a:lnTo>
                  <a:pt x="76201" y="16257"/>
                </a:lnTo>
                <a:lnTo>
                  <a:pt x="76201" y="33846"/>
                </a:lnTo>
                <a:lnTo>
                  <a:pt x="80013" y="35561"/>
                </a:lnTo>
                <a:lnTo>
                  <a:pt x="76201" y="42788"/>
                </a:lnTo>
                <a:lnTo>
                  <a:pt x="76201" y="69594"/>
                </a:lnTo>
                <a:lnTo>
                  <a:pt x="72392" y="73915"/>
                </a:lnTo>
                <a:lnTo>
                  <a:pt x="56898" y="83310"/>
                </a:lnTo>
                <a:lnTo>
                  <a:pt x="107953" y="83310"/>
                </a:lnTo>
                <a:lnTo>
                  <a:pt x="123192" y="52577"/>
                </a:lnTo>
                <a:lnTo>
                  <a:pt x="161209" y="52577"/>
                </a:lnTo>
                <a:lnTo>
                  <a:pt x="158499" y="48197"/>
                </a:lnTo>
                <a:lnTo>
                  <a:pt x="153926" y="43180"/>
                </a:lnTo>
                <a:lnTo>
                  <a:pt x="148591" y="39307"/>
                </a:lnTo>
                <a:lnTo>
                  <a:pt x="142495" y="36575"/>
                </a:lnTo>
                <a:lnTo>
                  <a:pt x="140379" y="35561"/>
                </a:lnTo>
                <a:lnTo>
                  <a:pt x="107953" y="35561"/>
                </a:lnTo>
                <a:lnTo>
                  <a:pt x="107953" y="16257"/>
                </a:lnTo>
                <a:close/>
              </a:path>
              <a:path w="424180" h="184150">
                <a:moveTo>
                  <a:pt x="343411" y="16257"/>
                </a:moveTo>
                <a:lnTo>
                  <a:pt x="311659" y="16257"/>
                </a:lnTo>
                <a:lnTo>
                  <a:pt x="311659" y="33846"/>
                </a:lnTo>
                <a:lnTo>
                  <a:pt x="315471" y="35561"/>
                </a:lnTo>
                <a:lnTo>
                  <a:pt x="311659" y="42788"/>
                </a:lnTo>
                <a:lnTo>
                  <a:pt x="311659" y="69594"/>
                </a:lnTo>
                <a:lnTo>
                  <a:pt x="307850" y="73915"/>
                </a:lnTo>
                <a:lnTo>
                  <a:pt x="292356" y="83310"/>
                </a:lnTo>
                <a:lnTo>
                  <a:pt x="343411" y="83310"/>
                </a:lnTo>
                <a:lnTo>
                  <a:pt x="358650" y="52577"/>
                </a:lnTo>
                <a:lnTo>
                  <a:pt x="396667" y="52577"/>
                </a:lnTo>
                <a:lnTo>
                  <a:pt x="393957" y="48197"/>
                </a:lnTo>
                <a:lnTo>
                  <a:pt x="389384" y="43180"/>
                </a:lnTo>
                <a:lnTo>
                  <a:pt x="384049" y="39307"/>
                </a:lnTo>
                <a:lnTo>
                  <a:pt x="377953" y="36575"/>
                </a:lnTo>
                <a:lnTo>
                  <a:pt x="375837" y="35561"/>
                </a:lnTo>
                <a:lnTo>
                  <a:pt x="343411" y="35561"/>
                </a:lnTo>
                <a:lnTo>
                  <a:pt x="343411" y="16257"/>
                </a:lnTo>
                <a:close/>
              </a:path>
              <a:path w="424180" h="184150">
                <a:moveTo>
                  <a:pt x="74655" y="45720"/>
                </a:moveTo>
                <a:lnTo>
                  <a:pt x="53849" y="45720"/>
                </a:lnTo>
                <a:lnTo>
                  <a:pt x="57913" y="47246"/>
                </a:lnTo>
                <a:lnTo>
                  <a:pt x="59691" y="48261"/>
                </a:lnTo>
                <a:lnTo>
                  <a:pt x="62485" y="49532"/>
                </a:lnTo>
                <a:lnTo>
                  <a:pt x="72643" y="49532"/>
                </a:lnTo>
                <a:lnTo>
                  <a:pt x="74655" y="45720"/>
                </a:lnTo>
                <a:close/>
              </a:path>
              <a:path w="424180" h="184150">
                <a:moveTo>
                  <a:pt x="310113" y="45720"/>
                </a:moveTo>
                <a:lnTo>
                  <a:pt x="289307" y="45720"/>
                </a:lnTo>
                <a:lnTo>
                  <a:pt x="293371" y="47246"/>
                </a:lnTo>
                <a:lnTo>
                  <a:pt x="295149" y="48261"/>
                </a:lnTo>
                <a:lnTo>
                  <a:pt x="297943" y="49532"/>
                </a:lnTo>
                <a:lnTo>
                  <a:pt x="308102" y="49532"/>
                </a:lnTo>
                <a:lnTo>
                  <a:pt x="310113" y="45720"/>
                </a:lnTo>
                <a:close/>
              </a:path>
              <a:path w="424180" h="184150">
                <a:moveTo>
                  <a:pt x="76201" y="33846"/>
                </a:moveTo>
                <a:lnTo>
                  <a:pt x="76201" y="42788"/>
                </a:lnTo>
                <a:lnTo>
                  <a:pt x="80013" y="35561"/>
                </a:lnTo>
                <a:lnTo>
                  <a:pt x="76201" y="33846"/>
                </a:lnTo>
                <a:close/>
              </a:path>
              <a:path w="424180" h="184150">
                <a:moveTo>
                  <a:pt x="311659" y="33846"/>
                </a:moveTo>
                <a:lnTo>
                  <a:pt x="311659" y="42788"/>
                </a:lnTo>
                <a:lnTo>
                  <a:pt x="315471" y="35561"/>
                </a:lnTo>
                <a:lnTo>
                  <a:pt x="311659" y="33846"/>
                </a:lnTo>
                <a:close/>
              </a:path>
              <a:path w="424180" h="184150">
                <a:moveTo>
                  <a:pt x="133689" y="33613"/>
                </a:moveTo>
                <a:lnTo>
                  <a:pt x="118620" y="34038"/>
                </a:lnTo>
                <a:lnTo>
                  <a:pt x="113032" y="34545"/>
                </a:lnTo>
                <a:lnTo>
                  <a:pt x="107953" y="35561"/>
                </a:lnTo>
                <a:lnTo>
                  <a:pt x="140379" y="35561"/>
                </a:lnTo>
                <a:lnTo>
                  <a:pt x="138261" y="34545"/>
                </a:lnTo>
                <a:lnTo>
                  <a:pt x="133689" y="33613"/>
                </a:lnTo>
                <a:close/>
              </a:path>
              <a:path w="424180" h="184150">
                <a:moveTo>
                  <a:pt x="369147" y="33613"/>
                </a:moveTo>
                <a:lnTo>
                  <a:pt x="354078" y="34038"/>
                </a:lnTo>
                <a:lnTo>
                  <a:pt x="348490" y="34545"/>
                </a:lnTo>
                <a:lnTo>
                  <a:pt x="343411" y="35561"/>
                </a:lnTo>
                <a:lnTo>
                  <a:pt x="375837" y="35561"/>
                </a:lnTo>
                <a:lnTo>
                  <a:pt x="373719" y="34545"/>
                </a:lnTo>
                <a:lnTo>
                  <a:pt x="369147" y="33613"/>
                </a:lnTo>
                <a:close/>
              </a:path>
              <a:path w="424180" h="184150">
                <a:moveTo>
                  <a:pt x="166118" y="0"/>
                </a:moveTo>
                <a:lnTo>
                  <a:pt x="0" y="0"/>
                </a:lnTo>
                <a:lnTo>
                  <a:pt x="0" y="16257"/>
                </a:lnTo>
                <a:lnTo>
                  <a:pt x="166118" y="16257"/>
                </a:lnTo>
                <a:lnTo>
                  <a:pt x="166118" y="0"/>
                </a:lnTo>
                <a:close/>
              </a:path>
              <a:path w="424180" h="184150">
                <a:moveTo>
                  <a:pt x="177803" y="0"/>
                </a:moveTo>
                <a:lnTo>
                  <a:pt x="166118" y="0"/>
                </a:lnTo>
                <a:lnTo>
                  <a:pt x="166118" y="16257"/>
                </a:lnTo>
                <a:lnTo>
                  <a:pt x="177803" y="16257"/>
                </a:lnTo>
                <a:lnTo>
                  <a:pt x="177803" y="0"/>
                </a:lnTo>
                <a:close/>
              </a:path>
              <a:path w="424180" h="184150">
                <a:moveTo>
                  <a:pt x="235458" y="0"/>
                </a:moveTo>
                <a:lnTo>
                  <a:pt x="177803" y="0"/>
                </a:lnTo>
                <a:lnTo>
                  <a:pt x="177803" y="16257"/>
                </a:lnTo>
                <a:lnTo>
                  <a:pt x="235458" y="16257"/>
                </a:lnTo>
                <a:lnTo>
                  <a:pt x="235458" y="0"/>
                </a:lnTo>
                <a:close/>
              </a:path>
              <a:path w="424180" h="184150">
                <a:moveTo>
                  <a:pt x="250955" y="0"/>
                </a:moveTo>
                <a:lnTo>
                  <a:pt x="235458" y="0"/>
                </a:lnTo>
                <a:lnTo>
                  <a:pt x="235458" y="16257"/>
                </a:lnTo>
                <a:lnTo>
                  <a:pt x="250955" y="16257"/>
                </a:lnTo>
                <a:lnTo>
                  <a:pt x="250955" y="0"/>
                </a:lnTo>
                <a:close/>
              </a:path>
              <a:path w="424180" h="184150">
                <a:moveTo>
                  <a:pt x="413261" y="0"/>
                </a:moveTo>
                <a:lnTo>
                  <a:pt x="250955" y="0"/>
                </a:lnTo>
                <a:lnTo>
                  <a:pt x="250955" y="16257"/>
                </a:lnTo>
                <a:lnTo>
                  <a:pt x="413261" y="16257"/>
                </a:lnTo>
                <a:lnTo>
                  <a:pt x="413261" y="0"/>
                </a:lnTo>
                <a:close/>
              </a:path>
              <a:path w="424180" h="184150">
                <a:moveTo>
                  <a:pt x="335790" y="153670"/>
                </a:moveTo>
                <a:lnTo>
                  <a:pt x="325883" y="153670"/>
                </a:lnTo>
                <a:lnTo>
                  <a:pt x="321566" y="156466"/>
                </a:lnTo>
                <a:lnTo>
                  <a:pt x="316994" y="161291"/>
                </a:lnTo>
                <a:lnTo>
                  <a:pt x="315468" y="163324"/>
                </a:lnTo>
                <a:lnTo>
                  <a:pt x="313437" y="166118"/>
                </a:lnTo>
                <a:lnTo>
                  <a:pt x="317596" y="169880"/>
                </a:lnTo>
                <a:lnTo>
                  <a:pt x="323724" y="173293"/>
                </a:lnTo>
                <a:lnTo>
                  <a:pt x="331820" y="176356"/>
                </a:lnTo>
                <a:lnTo>
                  <a:pt x="341885" y="179071"/>
                </a:lnTo>
                <a:lnTo>
                  <a:pt x="347813" y="180425"/>
                </a:lnTo>
                <a:lnTo>
                  <a:pt x="350946" y="181188"/>
                </a:lnTo>
                <a:lnTo>
                  <a:pt x="377953" y="183898"/>
                </a:lnTo>
                <a:lnTo>
                  <a:pt x="393617" y="183898"/>
                </a:lnTo>
                <a:lnTo>
                  <a:pt x="398358" y="183135"/>
                </a:lnTo>
                <a:lnTo>
                  <a:pt x="408856" y="179410"/>
                </a:lnTo>
                <a:lnTo>
                  <a:pt x="414021" y="175813"/>
                </a:lnTo>
                <a:lnTo>
                  <a:pt x="420669" y="167641"/>
                </a:lnTo>
                <a:lnTo>
                  <a:pt x="382017" y="167641"/>
                </a:lnTo>
                <a:lnTo>
                  <a:pt x="371603" y="165610"/>
                </a:lnTo>
                <a:lnTo>
                  <a:pt x="357887" y="162054"/>
                </a:lnTo>
                <a:lnTo>
                  <a:pt x="338669" y="155787"/>
                </a:lnTo>
                <a:lnTo>
                  <a:pt x="336467" y="154688"/>
                </a:lnTo>
                <a:lnTo>
                  <a:pt x="335790" y="153670"/>
                </a:lnTo>
                <a:close/>
              </a:path>
              <a:path w="424180" h="184150">
                <a:moveTo>
                  <a:pt x="423251" y="142750"/>
                </a:moveTo>
                <a:lnTo>
                  <a:pt x="392432" y="142750"/>
                </a:lnTo>
                <a:lnTo>
                  <a:pt x="395819" y="144400"/>
                </a:lnTo>
                <a:lnTo>
                  <a:pt x="397512" y="147322"/>
                </a:lnTo>
                <a:lnTo>
                  <a:pt x="386589" y="166413"/>
                </a:lnTo>
                <a:lnTo>
                  <a:pt x="385236" y="167217"/>
                </a:lnTo>
                <a:lnTo>
                  <a:pt x="383710" y="167641"/>
                </a:lnTo>
                <a:lnTo>
                  <a:pt x="420669" y="167641"/>
                </a:lnTo>
                <a:lnTo>
                  <a:pt x="422150" y="165820"/>
                </a:lnTo>
                <a:lnTo>
                  <a:pt x="424181" y="160106"/>
                </a:lnTo>
                <a:lnTo>
                  <a:pt x="424181" y="145206"/>
                </a:lnTo>
                <a:lnTo>
                  <a:pt x="423251" y="142750"/>
                </a:lnTo>
                <a:close/>
              </a:path>
              <a:path w="424180" h="184150">
                <a:moveTo>
                  <a:pt x="404539" y="125478"/>
                </a:moveTo>
                <a:lnTo>
                  <a:pt x="378716" y="125478"/>
                </a:lnTo>
                <a:lnTo>
                  <a:pt x="373129" y="125730"/>
                </a:lnTo>
                <a:lnTo>
                  <a:pt x="369572" y="125985"/>
                </a:lnTo>
                <a:lnTo>
                  <a:pt x="367031" y="126748"/>
                </a:lnTo>
                <a:lnTo>
                  <a:pt x="367031" y="143510"/>
                </a:lnTo>
                <a:lnTo>
                  <a:pt x="377445" y="143510"/>
                </a:lnTo>
                <a:lnTo>
                  <a:pt x="377784" y="143003"/>
                </a:lnTo>
                <a:lnTo>
                  <a:pt x="378799" y="142750"/>
                </a:lnTo>
                <a:lnTo>
                  <a:pt x="423251" y="142750"/>
                </a:lnTo>
                <a:lnTo>
                  <a:pt x="421599" y="138388"/>
                </a:lnTo>
                <a:lnTo>
                  <a:pt x="411271" y="128059"/>
                </a:lnTo>
                <a:lnTo>
                  <a:pt x="404539" y="125478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148" y="3068706"/>
            <a:ext cx="7650062" cy="9289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442" y="2140588"/>
            <a:ext cx="1481744" cy="23414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5925" y="2094545"/>
            <a:ext cx="6093234" cy="21450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182" y="4280225"/>
            <a:ext cx="6053483" cy="408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891" y="2469336"/>
            <a:ext cx="424077" cy="108055"/>
          </a:xfrm>
          <a:custGeom>
            <a:avLst/>
            <a:gdLst/>
            <a:ahLst/>
            <a:cxnLst/>
            <a:rect l="l" t="t" r="r" b="b"/>
            <a:pathLst>
              <a:path w="495934" h="126364">
                <a:moveTo>
                  <a:pt x="63500" y="72389"/>
                </a:moveTo>
                <a:lnTo>
                  <a:pt x="31492" y="72389"/>
                </a:lnTo>
                <a:lnTo>
                  <a:pt x="31526" y="80390"/>
                </a:lnTo>
                <a:lnTo>
                  <a:pt x="32203" y="85344"/>
                </a:lnTo>
                <a:lnTo>
                  <a:pt x="32751" y="91186"/>
                </a:lnTo>
                <a:lnTo>
                  <a:pt x="33440" y="95885"/>
                </a:lnTo>
                <a:lnTo>
                  <a:pt x="36319" y="106552"/>
                </a:lnTo>
                <a:lnTo>
                  <a:pt x="39495" y="112268"/>
                </a:lnTo>
                <a:lnTo>
                  <a:pt x="43897" y="116077"/>
                </a:lnTo>
                <a:lnTo>
                  <a:pt x="46609" y="118745"/>
                </a:lnTo>
                <a:lnTo>
                  <a:pt x="49063" y="120650"/>
                </a:lnTo>
                <a:lnTo>
                  <a:pt x="56300" y="124713"/>
                </a:lnTo>
                <a:lnTo>
                  <a:pt x="62988" y="126111"/>
                </a:lnTo>
                <a:lnTo>
                  <a:pt x="105662" y="126111"/>
                </a:lnTo>
                <a:lnTo>
                  <a:pt x="105662" y="109982"/>
                </a:lnTo>
                <a:lnTo>
                  <a:pt x="84325" y="109982"/>
                </a:lnTo>
                <a:lnTo>
                  <a:pt x="77975" y="109220"/>
                </a:lnTo>
                <a:lnTo>
                  <a:pt x="70865" y="105537"/>
                </a:lnTo>
                <a:lnTo>
                  <a:pt x="69425" y="104139"/>
                </a:lnTo>
                <a:lnTo>
                  <a:pt x="68144" y="101091"/>
                </a:lnTo>
                <a:lnTo>
                  <a:pt x="65530" y="94996"/>
                </a:lnTo>
                <a:lnTo>
                  <a:pt x="63668" y="88646"/>
                </a:lnTo>
                <a:lnTo>
                  <a:pt x="63545" y="87249"/>
                </a:lnTo>
                <a:lnTo>
                  <a:pt x="63500" y="72389"/>
                </a:lnTo>
                <a:close/>
              </a:path>
              <a:path w="495934" h="126364">
                <a:moveTo>
                  <a:pt x="254760" y="68325"/>
                </a:moveTo>
                <a:lnTo>
                  <a:pt x="224279" y="68325"/>
                </a:lnTo>
                <a:lnTo>
                  <a:pt x="224279" y="91186"/>
                </a:lnTo>
                <a:lnTo>
                  <a:pt x="223012" y="92030"/>
                </a:lnTo>
                <a:lnTo>
                  <a:pt x="223012" y="126111"/>
                </a:lnTo>
                <a:lnTo>
                  <a:pt x="254760" y="126111"/>
                </a:lnTo>
                <a:lnTo>
                  <a:pt x="254760" y="68325"/>
                </a:lnTo>
                <a:close/>
              </a:path>
              <a:path w="495934" h="126364">
                <a:moveTo>
                  <a:pt x="323848" y="18541"/>
                </a:moveTo>
                <a:lnTo>
                  <a:pt x="292100" y="18541"/>
                </a:lnTo>
                <a:lnTo>
                  <a:pt x="292100" y="126111"/>
                </a:lnTo>
                <a:lnTo>
                  <a:pt x="323848" y="126111"/>
                </a:lnTo>
                <a:lnTo>
                  <a:pt x="323848" y="18541"/>
                </a:lnTo>
                <a:close/>
              </a:path>
              <a:path w="495934" h="126364">
                <a:moveTo>
                  <a:pt x="468630" y="98678"/>
                </a:moveTo>
                <a:lnTo>
                  <a:pt x="436877" y="98678"/>
                </a:lnTo>
                <a:lnTo>
                  <a:pt x="436877" y="126111"/>
                </a:lnTo>
                <a:lnTo>
                  <a:pt x="468630" y="126111"/>
                </a:lnTo>
                <a:lnTo>
                  <a:pt x="468630" y="98678"/>
                </a:lnTo>
                <a:close/>
              </a:path>
              <a:path w="495934" h="126364">
                <a:moveTo>
                  <a:pt x="389634" y="66039"/>
                </a:moveTo>
                <a:lnTo>
                  <a:pt x="357882" y="66039"/>
                </a:lnTo>
                <a:lnTo>
                  <a:pt x="357972" y="71120"/>
                </a:lnTo>
                <a:lnTo>
                  <a:pt x="380912" y="103886"/>
                </a:lnTo>
                <a:lnTo>
                  <a:pt x="384299" y="104901"/>
                </a:lnTo>
                <a:lnTo>
                  <a:pt x="389040" y="106552"/>
                </a:lnTo>
                <a:lnTo>
                  <a:pt x="394289" y="107314"/>
                </a:lnTo>
                <a:lnTo>
                  <a:pt x="401572" y="107314"/>
                </a:lnTo>
                <a:lnTo>
                  <a:pt x="403602" y="107187"/>
                </a:lnTo>
                <a:lnTo>
                  <a:pt x="416317" y="107187"/>
                </a:lnTo>
                <a:lnTo>
                  <a:pt x="425196" y="105028"/>
                </a:lnTo>
                <a:lnTo>
                  <a:pt x="433068" y="101346"/>
                </a:lnTo>
                <a:lnTo>
                  <a:pt x="434846" y="100330"/>
                </a:lnTo>
                <a:lnTo>
                  <a:pt x="436877" y="98678"/>
                </a:lnTo>
                <a:lnTo>
                  <a:pt x="468630" y="98678"/>
                </a:lnTo>
                <a:lnTo>
                  <a:pt x="468630" y="89408"/>
                </a:lnTo>
                <a:lnTo>
                  <a:pt x="406400" y="89408"/>
                </a:lnTo>
                <a:lnTo>
                  <a:pt x="402587" y="88646"/>
                </a:lnTo>
                <a:lnTo>
                  <a:pt x="389739" y="73406"/>
                </a:lnTo>
                <a:lnTo>
                  <a:pt x="389634" y="66039"/>
                </a:lnTo>
                <a:close/>
              </a:path>
              <a:path w="495934" h="126364">
                <a:moveTo>
                  <a:pt x="416317" y="107187"/>
                </a:moveTo>
                <a:lnTo>
                  <a:pt x="403602" y="107187"/>
                </a:lnTo>
                <a:lnTo>
                  <a:pt x="413766" y="107314"/>
                </a:lnTo>
                <a:lnTo>
                  <a:pt x="415795" y="107314"/>
                </a:lnTo>
                <a:lnTo>
                  <a:pt x="416317" y="107187"/>
                </a:lnTo>
                <a:close/>
              </a:path>
              <a:path w="495934" h="126364">
                <a:moveTo>
                  <a:pt x="132587" y="58038"/>
                </a:moveTo>
                <a:lnTo>
                  <a:pt x="122424" y="58420"/>
                </a:lnTo>
                <a:lnTo>
                  <a:pt x="123234" y="65277"/>
                </a:lnTo>
                <a:lnTo>
                  <a:pt x="125621" y="72389"/>
                </a:lnTo>
                <a:lnTo>
                  <a:pt x="152145" y="101091"/>
                </a:lnTo>
                <a:lnTo>
                  <a:pt x="183131" y="106172"/>
                </a:lnTo>
                <a:lnTo>
                  <a:pt x="190752" y="105790"/>
                </a:lnTo>
                <a:lnTo>
                  <a:pt x="223012" y="92030"/>
                </a:lnTo>
                <a:lnTo>
                  <a:pt x="223012" y="87630"/>
                </a:lnTo>
                <a:lnTo>
                  <a:pt x="178051" y="87630"/>
                </a:lnTo>
                <a:lnTo>
                  <a:pt x="170686" y="85851"/>
                </a:lnTo>
                <a:lnTo>
                  <a:pt x="168148" y="84582"/>
                </a:lnTo>
                <a:lnTo>
                  <a:pt x="166114" y="83312"/>
                </a:lnTo>
                <a:lnTo>
                  <a:pt x="162049" y="79756"/>
                </a:lnTo>
                <a:lnTo>
                  <a:pt x="159256" y="76326"/>
                </a:lnTo>
                <a:lnTo>
                  <a:pt x="164674" y="76326"/>
                </a:lnTo>
                <a:lnTo>
                  <a:pt x="169840" y="75311"/>
                </a:lnTo>
                <a:lnTo>
                  <a:pt x="174750" y="73406"/>
                </a:lnTo>
                <a:lnTo>
                  <a:pt x="179056" y="71120"/>
                </a:lnTo>
                <a:lnTo>
                  <a:pt x="139952" y="71120"/>
                </a:lnTo>
                <a:lnTo>
                  <a:pt x="139900" y="60451"/>
                </a:lnTo>
                <a:lnTo>
                  <a:pt x="139189" y="60325"/>
                </a:lnTo>
                <a:lnTo>
                  <a:pt x="136140" y="59689"/>
                </a:lnTo>
                <a:lnTo>
                  <a:pt x="134365" y="59436"/>
                </a:lnTo>
                <a:lnTo>
                  <a:pt x="132587" y="58038"/>
                </a:lnTo>
                <a:close/>
              </a:path>
              <a:path w="495934" h="126364">
                <a:moveTo>
                  <a:pt x="224279" y="68325"/>
                </a:moveTo>
                <a:lnTo>
                  <a:pt x="223012" y="68341"/>
                </a:lnTo>
                <a:lnTo>
                  <a:pt x="223012" y="92030"/>
                </a:lnTo>
                <a:lnTo>
                  <a:pt x="224279" y="91186"/>
                </a:lnTo>
                <a:lnTo>
                  <a:pt x="224279" y="68325"/>
                </a:lnTo>
                <a:close/>
              </a:path>
              <a:path w="495934" h="126364">
                <a:moveTo>
                  <a:pt x="468630" y="18541"/>
                </a:moveTo>
                <a:lnTo>
                  <a:pt x="436877" y="18541"/>
                </a:lnTo>
                <a:lnTo>
                  <a:pt x="436877" y="69341"/>
                </a:lnTo>
                <a:lnTo>
                  <a:pt x="432053" y="75311"/>
                </a:lnTo>
                <a:lnTo>
                  <a:pt x="426974" y="80263"/>
                </a:lnTo>
                <a:lnTo>
                  <a:pt x="420367" y="85344"/>
                </a:lnTo>
                <a:lnTo>
                  <a:pt x="413766" y="88264"/>
                </a:lnTo>
                <a:lnTo>
                  <a:pt x="407159" y="89026"/>
                </a:lnTo>
                <a:lnTo>
                  <a:pt x="406400" y="89408"/>
                </a:lnTo>
                <a:lnTo>
                  <a:pt x="468630" y="89408"/>
                </a:lnTo>
                <a:lnTo>
                  <a:pt x="468630" y="18541"/>
                </a:lnTo>
                <a:close/>
              </a:path>
              <a:path w="495934" h="126364">
                <a:moveTo>
                  <a:pt x="223012" y="68341"/>
                </a:moveTo>
                <a:lnTo>
                  <a:pt x="214120" y="68452"/>
                </a:lnTo>
                <a:lnTo>
                  <a:pt x="207262" y="74422"/>
                </a:lnTo>
                <a:lnTo>
                  <a:pt x="201631" y="78105"/>
                </a:lnTo>
                <a:lnTo>
                  <a:pt x="194183" y="83312"/>
                </a:lnTo>
                <a:lnTo>
                  <a:pt x="186349" y="86360"/>
                </a:lnTo>
                <a:lnTo>
                  <a:pt x="178051" y="87630"/>
                </a:lnTo>
                <a:lnTo>
                  <a:pt x="223012" y="87630"/>
                </a:lnTo>
                <a:lnTo>
                  <a:pt x="223012" y="68341"/>
                </a:lnTo>
                <a:close/>
              </a:path>
              <a:path w="495934" h="126364">
                <a:moveTo>
                  <a:pt x="96518" y="18541"/>
                </a:moveTo>
                <a:lnTo>
                  <a:pt x="63500" y="18541"/>
                </a:lnTo>
                <a:lnTo>
                  <a:pt x="65297" y="20955"/>
                </a:lnTo>
                <a:lnTo>
                  <a:pt x="66883" y="22860"/>
                </a:lnTo>
                <a:lnTo>
                  <a:pt x="68323" y="25146"/>
                </a:lnTo>
                <a:lnTo>
                  <a:pt x="69551" y="27432"/>
                </a:lnTo>
                <a:lnTo>
                  <a:pt x="70566" y="29972"/>
                </a:lnTo>
                <a:lnTo>
                  <a:pt x="71243" y="32131"/>
                </a:lnTo>
                <a:lnTo>
                  <a:pt x="71455" y="34798"/>
                </a:lnTo>
                <a:lnTo>
                  <a:pt x="71711" y="36957"/>
                </a:lnTo>
                <a:lnTo>
                  <a:pt x="65360" y="50037"/>
                </a:lnTo>
                <a:lnTo>
                  <a:pt x="63837" y="51308"/>
                </a:lnTo>
                <a:lnTo>
                  <a:pt x="62398" y="52070"/>
                </a:lnTo>
                <a:lnTo>
                  <a:pt x="61041" y="52324"/>
                </a:lnTo>
                <a:lnTo>
                  <a:pt x="59687" y="52959"/>
                </a:lnTo>
                <a:lnTo>
                  <a:pt x="57613" y="53339"/>
                </a:lnTo>
                <a:lnTo>
                  <a:pt x="54903" y="53339"/>
                </a:lnTo>
                <a:lnTo>
                  <a:pt x="23366" y="54101"/>
                </a:lnTo>
                <a:lnTo>
                  <a:pt x="14982" y="63753"/>
                </a:lnTo>
                <a:lnTo>
                  <a:pt x="15490" y="67310"/>
                </a:lnTo>
                <a:lnTo>
                  <a:pt x="17268" y="70103"/>
                </a:lnTo>
                <a:lnTo>
                  <a:pt x="20062" y="72136"/>
                </a:lnTo>
                <a:lnTo>
                  <a:pt x="23366" y="72389"/>
                </a:lnTo>
                <a:lnTo>
                  <a:pt x="68831" y="72389"/>
                </a:lnTo>
                <a:lnTo>
                  <a:pt x="72132" y="72136"/>
                </a:lnTo>
                <a:lnTo>
                  <a:pt x="76704" y="71120"/>
                </a:lnTo>
                <a:lnTo>
                  <a:pt x="125195" y="71120"/>
                </a:lnTo>
                <a:lnTo>
                  <a:pt x="123234" y="65277"/>
                </a:lnTo>
                <a:lnTo>
                  <a:pt x="122424" y="58420"/>
                </a:lnTo>
                <a:lnTo>
                  <a:pt x="132587" y="58038"/>
                </a:lnTo>
                <a:lnTo>
                  <a:pt x="139952" y="58038"/>
                </a:lnTo>
                <a:lnTo>
                  <a:pt x="139952" y="54101"/>
                </a:lnTo>
                <a:lnTo>
                  <a:pt x="100327" y="54101"/>
                </a:lnTo>
                <a:lnTo>
                  <a:pt x="101343" y="52450"/>
                </a:lnTo>
                <a:lnTo>
                  <a:pt x="101936" y="50546"/>
                </a:lnTo>
                <a:lnTo>
                  <a:pt x="102136" y="48133"/>
                </a:lnTo>
                <a:lnTo>
                  <a:pt x="102735" y="43052"/>
                </a:lnTo>
                <a:lnTo>
                  <a:pt x="102822" y="41401"/>
                </a:lnTo>
                <a:lnTo>
                  <a:pt x="102362" y="36449"/>
                </a:lnTo>
                <a:lnTo>
                  <a:pt x="101090" y="30987"/>
                </a:lnTo>
                <a:lnTo>
                  <a:pt x="99057" y="25019"/>
                </a:lnTo>
                <a:lnTo>
                  <a:pt x="96518" y="18541"/>
                </a:lnTo>
                <a:close/>
              </a:path>
              <a:path w="495934" h="126364">
                <a:moveTo>
                  <a:pt x="139952" y="60461"/>
                </a:moveTo>
                <a:lnTo>
                  <a:pt x="139952" y="71120"/>
                </a:lnTo>
                <a:lnTo>
                  <a:pt x="179056" y="71120"/>
                </a:lnTo>
                <a:lnTo>
                  <a:pt x="181687" y="69723"/>
                </a:lnTo>
                <a:lnTo>
                  <a:pt x="187513" y="65024"/>
                </a:lnTo>
                <a:lnTo>
                  <a:pt x="190793" y="60960"/>
                </a:lnTo>
                <a:lnTo>
                  <a:pt x="142746" y="60960"/>
                </a:lnTo>
                <a:lnTo>
                  <a:pt x="139952" y="60461"/>
                </a:lnTo>
                <a:close/>
              </a:path>
              <a:path w="495934" h="126364">
                <a:moveTo>
                  <a:pt x="254760" y="18541"/>
                </a:moveTo>
                <a:lnTo>
                  <a:pt x="223012" y="18541"/>
                </a:lnTo>
                <a:lnTo>
                  <a:pt x="223012" y="68341"/>
                </a:lnTo>
                <a:lnTo>
                  <a:pt x="224279" y="68325"/>
                </a:lnTo>
                <a:lnTo>
                  <a:pt x="254760" y="68325"/>
                </a:lnTo>
                <a:lnTo>
                  <a:pt x="254760" y="18541"/>
                </a:lnTo>
                <a:close/>
              </a:path>
              <a:path w="495934" h="126364">
                <a:moveTo>
                  <a:pt x="415544" y="18541"/>
                </a:moveTo>
                <a:lnTo>
                  <a:pt x="384299" y="18541"/>
                </a:lnTo>
                <a:lnTo>
                  <a:pt x="386334" y="19685"/>
                </a:lnTo>
                <a:lnTo>
                  <a:pt x="388112" y="20955"/>
                </a:lnTo>
                <a:lnTo>
                  <a:pt x="395659" y="34798"/>
                </a:lnTo>
                <a:lnTo>
                  <a:pt x="395478" y="36449"/>
                </a:lnTo>
                <a:lnTo>
                  <a:pt x="383198" y="46989"/>
                </a:lnTo>
                <a:lnTo>
                  <a:pt x="351024" y="46989"/>
                </a:lnTo>
                <a:lnTo>
                  <a:pt x="351024" y="66039"/>
                </a:lnTo>
                <a:lnTo>
                  <a:pt x="397256" y="66039"/>
                </a:lnTo>
                <a:lnTo>
                  <a:pt x="404365" y="65024"/>
                </a:lnTo>
                <a:lnTo>
                  <a:pt x="422909" y="48768"/>
                </a:lnTo>
                <a:lnTo>
                  <a:pt x="423586" y="47625"/>
                </a:lnTo>
                <a:lnTo>
                  <a:pt x="423896" y="46227"/>
                </a:lnTo>
                <a:lnTo>
                  <a:pt x="424014" y="43307"/>
                </a:lnTo>
                <a:lnTo>
                  <a:pt x="424432" y="39750"/>
                </a:lnTo>
                <a:lnTo>
                  <a:pt x="423416" y="32893"/>
                </a:lnTo>
                <a:lnTo>
                  <a:pt x="420875" y="26035"/>
                </a:lnTo>
                <a:lnTo>
                  <a:pt x="418338" y="22606"/>
                </a:lnTo>
                <a:lnTo>
                  <a:pt x="415544" y="18541"/>
                </a:lnTo>
                <a:close/>
              </a:path>
              <a:path w="495934" h="126364">
                <a:moveTo>
                  <a:pt x="193183" y="16890"/>
                </a:moveTo>
                <a:lnTo>
                  <a:pt x="159003" y="16890"/>
                </a:lnTo>
                <a:lnTo>
                  <a:pt x="160865" y="17399"/>
                </a:lnTo>
                <a:lnTo>
                  <a:pt x="162135" y="18161"/>
                </a:lnTo>
                <a:lnTo>
                  <a:pt x="162812" y="19050"/>
                </a:lnTo>
                <a:lnTo>
                  <a:pt x="166370" y="22351"/>
                </a:lnTo>
                <a:lnTo>
                  <a:pt x="168061" y="25019"/>
                </a:lnTo>
                <a:lnTo>
                  <a:pt x="169207" y="27305"/>
                </a:lnTo>
                <a:lnTo>
                  <a:pt x="170390" y="30861"/>
                </a:lnTo>
                <a:lnTo>
                  <a:pt x="170562" y="32258"/>
                </a:lnTo>
                <a:lnTo>
                  <a:pt x="170686" y="45212"/>
                </a:lnTo>
                <a:lnTo>
                  <a:pt x="167046" y="51562"/>
                </a:lnTo>
                <a:lnTo>
                  <a:pt x="159763" y="55625"/>
                </a:lnTo>
                <a:lnTo>
                  <a:pt x="154684" y="59182"/>
                </a:lnTo>
                <a:lnTo>
                  <a:pt x="149010" y="60960"/>
                </a:lnTo>
                <a:lnTo>
                  <a:pt x="190793" y="60960"/>
                </a:lnTo>
                <a:lnTo>
                  <a:pt x="192228" y="59182"/>
                </a:lnTo>
                <a:lnTo>
                  <a:pt x="195832" y="52324"/>
                </a:lnTo>
                <a:lnTo>
                  <a:pt x="197697" y="47751"/>
                </a:lnTo>
                <a:lnTo>
                  <a:pt x="198525" y="43561"/>
                </a:lnTo>
                <a:lnTo>
                  <a:pt x="198460" y="32131"/>
                </a:lnTo>
                <a:lnTo>
                  <a:pt x="197948" y="28575"/>
                </a:lnTo>
                <a:lnTo>
                  <a:pt x="196596" y="24257"/>
                </a:lnTo>
                <a:lnTo>
                  <a:pt x="193183" y="16890"/>
                </a:lnTo>
                <a:close/>
              </a:path>
              <a:path w="495934" h="126364">
                <a:moveTo>
                  <a:pt x="139952" y="58038"/>
                </a:moveTo>
                <a:lnTo>
                  <a:pt x="132587" y="58038"/>
                </a:lnTo>
                <a:lnTo>
                  <a:pt x="134365" y="59436"/>
                </a:lnTo>
                <a:lnTo>
                  <a:pt x="136140" y="59689"/>
                </a:lnTo>
                <a:lnTo>
                  <a:pt x="139189" y="60325"/>
                </a:lnTo>
                <a:lnTo>
                  <a:pt x="139952" y="60461"/>
                </a:lnTo>
                <a:lnTo>
                  <a:pt x="139952" y="58038"/>
                </a:lnTo>
                <a:close/>
              </a:path>
              <a:path w="495934" h="126364">
                <a:moveTo>
                  <a:pt x="163828" y="0"/>
                </a:moveTo>
                <a:lnTo>
                  <a:pt x="148927" y="381"/>
                </a:lnTo>
                <a:lnTo>
                  <a:pt x="144863" y="888"/>
                </a:lnTo>
                <a:lnTo>
                  <a:pt x="141475" y="2032"/>
                </a:lnTo>
                <a:lnTo>
                  <a:pt x="133854" y="4318"/>
                </a:lnTo>
                <a:lnTo>
                  <a:pt x="128775" y="8382"/>
                </a:lnTo>
                <a:lnTo>
                  <a:pt x="126236" y="14224"/>
                </a:lnTo>
                <a:lnTo>
                  <a:pt x="124710" y="17399"/>
                </a:lnTo>
                <a:lnTo>
                  <a:pt x="123950" y="20827"/>
                </a:lnTo>
                <a:lnTo>
                  <a:pt x="124058" y="34798"/>
                </a:lnTo>
                <a:lnTo>
                  <a:pt x="126913" y="41528"/>
                </a:lnTo>
                <a:lnTo>
                  <a:pt x="132839" y="45465"/>
                </a:lnTo>
                <a:lnTo>
                  <a:pt x="134534" y="46989"/>
                </a:lnTo>
                <a:lnTo>
                  <a:pt x="137073" y="48133"/>
                </a:lnTo>
                <a:lnTo>
                  <a:pt x="140460" y="48895"/>
                </a:lnTo>
                <a:lnTo>
                  <a:pt x="151382" y="49784"/>
                </a:lnTo>
                <a:lnTo>
                  <a:pt x="161542" y="49784"/>
                </a:lnTo>
                <a:lnTo>
                  <a:pt x="163828" y="34544"/>
                </a:lnTo>
                <a:lnTo>
                  <a:pt x="159003" y="34544"/>
                </a:lnTo>
                <a:lnTo>
                  <a:pt x="154940" y="32893"/>
                </a:lnTo>
                <a:lnTo>
                  <a:pt x="153582" y="32258"/>
                </a:lnTo>
                <a:lnTo>
                  <a:pt x="152653" y="31369"/>
                </a:lnTo>
                <a:lnTo>
                  <a:pt x="152146" y="30352"/>
                </a:lnTo>
                <a:lnTo>
                  <a:pt x="151446" y="26162"/>
                </a:lnTo>
                <a:lnTo>
                  <a:pt x="151495" y="23749"/>
                </a:lnTo>
                <a:lnTo>
                  <a:pt x="151635" y="23113"/>
                </a:lnTo>
                <a:lnTo>
                  <a:pt x="152146" y="22098"/>
                </a:lnTo>
                <a:lnTo>
                  <a:pt x="154940" y="19050"/>
                </a:lnTo>
                <a:lnTo>
                  <a:pt x="155752" y="18541"/>
                </a:lnTo>
                <a:lnTo>
                  <a:pt x="141731" y="18541"/>
                </a:lnTo>
                <a:lnTo>
                  <a:pt x="141731" y="2286"/>
                </a:lnTo>
                <a:lnTo>
                  <a:pt x="177268" y="2286"/>
                </a:lnTo>
                <a:lnTo>
                  <a:pt x="175211" y="1270"/>
                </a:lnTo>
                <a:lnTo>
                  <a:pt x="163828" y="0"/>
                </a:lnTo>
                <a:close/>
              </a:path>
              <a:path w="495934" h="126364">
                <a:moveTo>
                  <a:pt x="140628" y="2286"/>
                </a:moveTo>
                <a:lnTo>
                  <a:pt x="0" y="2286"/>
                </a:lnTo>
                <a:lnTo>
                  <a:pt x="0" y="18541"/>
                </a:lnTo>
                <a:lnTo>
                  <a:pt x="124457" y="18541"/>
                </a:lnTo>
                <a:lnTo>
                  <a:pt x="124710" y="17399"/>
                </a:lnTo>
                <a:lnTo>
                  <a:pt x="126236" y="14224"/>
                </a:lnTo>
                <a:lnTo>
                  <a:pt x="128775" y="8382"/>
                </a:lnTo>
                <a:lnTo>
                  <a:pt x="133854" y="4318"/>
                </a:lnTo>
                <a:lnTo>
                  <a:pt x="140628" y="2286"/>
                </a:lnTo>
                <a:close/>
              </a:path>
              <a:path w="495934" h="126364">
                <a:moveTo>
                  <a:pt x="177268" y="2286"/>
                </a:moveTo>
                <a:lnTo>
                  <a:pt x="141731" y="2286"/>
                </a:lnTo>
                <a:lnTo>
                  <a:pt x="141731" y="18541"/>
                </a:lnTo>
                <a:lnTo>
                  <a:pt x="155752" y="18541"/>
                </a:lnTo>
                <a:lnTo>
                  <a:pt x="156970" y="17780"/>
                </a:lnTo>
                <a:lnTo>
                  <a:pt x="159003" y="16890"/>
                </a:lnTo>
                <a:lnTo>
                  <a:pt x="193183" y="16890"/>
                </a:lnTo>
                <a:lnTo>
                  <a:pt x="191595" y="13462"/>
                </a:lnTo>
                <a:lnTo>
                  <a:pt x="184467" y="5841"/>
                </a:lnTo>
                <a:lnTo>
                  <a:pt x="177268" y="2286"/>
                </a:lnTo>
                <a:close/>
              </a:path>
              <a:path w="495934" h="126364">
                <a:moveTo>
                  <a:pt x="266190" y="2286"/>
                </a:moveTo>
                <a:lnTo>
                  <a:pt x="197102" y="2286"/>
                </a:lnTo>
                <a:lnTo>
                  <a:pt x="197102" y="18541"/>
                </a:lnTo>
                <a:lnTo>
                  <a:pt x="266190" y="18541"/>
                </a:lnTo>
                <a:lnTo>
                  <a:pt x="266190" y="2286"/>
                </a:lnTo>
                <a:close/>
              </a:path>
              <a:path w="495934" h="126364">
                <a:moveTo>
                  <a:pt x="281941" y="2286"/>
                </a:moveTo>
                <a:lnTo>
                  <a:pt x="266190" y="2286"/>
                </a:lnTo>
                <a:lnTo>
                  <a:pt x="266190" y="18541"/>
                </a:lnTo>
                <a:lnTo>
                  <a:pt x="281941" y="18541"/>
                </a:lnTo>
                <a:lnTo>
                  <a:pt x="281941" y="2286"/>
                </a:lnTo>
                <a:close/>
              </a:path>
              <a:path w="495934" h="126364">
                <a:moveTo>
                  <a:pt x="335278" y="2286"/>
                </a:moveTo>
                <a:lnTo>
                  <a:pt x="281941" y="2286"/>
                </a:lnTo>
                <a:lnTo>
                  <a:pt x="281941" y="18541"/>
                </a:lnTo>
                <a:lnTo>
                  <a:pt x="335278" y="18541"/>
                </a:lnTo>
                <a:lnTo>
                  <a:pt x="335278" y="2286"/>
                </a:lnTo>
                <a:close/>
              </a:path>
              <a:path w="495934" h="126364">
                <a:moveTo>
                  <a:pt x="351028" y="2286"/>
                </a:moveTo>
                <a:lnTo>
                  <a:pt x="335278" y="2286"/>
                </a:lnTo>
                <a:lnTo>
                  <a:pt x="335278" y="18541"/>
                </a:lnTo>
                <a:lnTo>
                  <a:pt x="351028" y="18541"/>
                </a:lnTo>
                <a:lnTo>
                  <a:pt x="351028" y="2286"/>
                </a:lnTo>
                <a:close/>
              </a:path>
              <a:path w="495934" h="126364">
                <a:moveTo>
                  <a:pt x="495805" y="2286"/>
                </a:moveTo>
                <a:lnTo>
                  <a:pt x="351028" y="2286"/>
                </a:lnTo>
                <a:lnTo>
                  <a:pt x="351028" y="18541"/>
                </a:lnTo>
                <a:lnTo>
                  <a:pt x="495805" y="18541"/>
                </a:lnTo>
                <a:lnTo>
                  <a:pt x="495805" y="2286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890" y="2669051"/>
            <a:ext cx="7656383" cy="117135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661540" y="4077599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09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09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9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7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7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09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60"/>
                </a:lnTo>
                <a:lnTo>
                  <a:pt x="1836305" y="335939"/>
                </a:lnTo>
                <a:lnTo>
                  <a:pt x="1877487" y="377381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3"/>
                </a:lnTo>
                <a:lnTo>
                  <a:pt x="1833450" y="173188"/>
                </a:lnTo>
                <a:lnTo>
                  <a:pt x="1833489" y="172387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2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7"/>
                </a:moveTo>
                <a:lnTo>
                  <a:pt x="1934640" y="183997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7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2" y="415696"/>
                </a:lnTo>
                <a:lnTo>
                  <a:pt x="840640" y="415696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8"/>
                </a:lnTo>
                <a:lnTo>
                  <a:pt x="52063" y="396431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7"/>
                </a:lnTo>
                <a:lnTo>
                  <a:pt x="923289" y="392488"/>
                </a:lnTo>
                <a:lnTo>
                  <a:pt x="882159" y="409980"/>
                </a:lnTo>
                <a:lnTo>
                  <a:pt x="840640" y="415696"/>
                </a:lnTo>
                <a:lnTo>
                  <a:pt x="935742" y="415696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5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9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2"/>
                </a:lnTo>
                <a:lnTo>
                  <a:pt x="392087" y="297752"/>
                </a:lnTo>
                <a:lnTo>
                  <a:pt x="374060" y="313400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400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6"/>
                </a:lnTo>
                <a:lnTo>
                  <a:pt x="444001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5023" y="2064308"/>
            <a:ext cx="5832829" cy="2727453"/>
            <a:chOff x="1935457" y="2185493"/>
            <a:chExt cx="6821170" cy="31896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5457" y="2185493"/>
              <a:ext cx="6821092" cy="31890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13830" y="2875085"/>
              <a:ext cx="1830705" cy="736600"/>
            </a:xfrm>
            <a:custGeom>
              <a:avLst/>
              <a:gdLst/>
              <a:ahLst/>
              <a:cxnLst/>
              <a:rect l="l" t="t" r="r" b="b"/>
              <a:pathLst>
                <a:path w="1830704" h="736600">
                  <a:moveTo>
                    <a:pt x="1509311" y="425450"/>
                  </a:moveTo>
                  <a:lnTo>
                    <a:pt x="1438492" y="473710"/>
                  </a:lnTo>
                  <a:lnTo>
                    <a:pt x="1463986" y="521970"/>
                  </a:lnTo>
                  <a:lnTo>
                    <a:pt x="1491910" y="565150"/>
                  </a:lnTo>
                  <a:lnTo>
                    <a:pt x="1522261" y="604520"/>
                  </a:lnTo>
                  <a:lnTo>
                    <a:pt x="1555041" y="638810"/>
                  </a:lnTo>
                  <a:lnTo>
                    <a:pt x="1590249" y="668020"/>
                  </a:lnTo>
                  <a:lnTo>
                    <a:pt x="1636467" y="698500"/>
                  </a:lnTo>
                  <a:lnTo>
                    <a:pt x="1684064" y="720089"/>
                  </a:lnTo>
                  <a:lnTo>
                    <a:pt x="1733042" y="732789"/>
                  </a:lnTo>
                  <a:lnTo>
                    <a:pt x="1783400" y="736600"/>
                  </a:lnTo>
                  <a:lnTo>
                    <a:pt x="1830304" y="736600"/>
                  </a:lnTo>
                  <a:lnTo>
                    <a:pt x="1817696" y="704850"/>
                  </a:lnTo>
                  <a:lnTo>
                    <a:pt x="1787997" y="704850"/>
                  </a:lnTo>
                  <a:lnTo>
                    <a:pt x="1747681" y="699770"/>
                  </a:lnTo>
                  <a:lnTo>
                    <a:pt x="1707672" y="684529"/>
                  </a:lnTo>
                  <a:lnTo>
                    <a:pt x="1667969" y="657860"/>
                  </a:lnTo>
                  <a:lnTo>
                    <a:pt x="1628573" y="621029"/>
                  </a:lnTo>
                  <a:lnTo>
                    <a:pt x="1589483" y="574039"/>
                  </a:lnTo>
                  <a:lnTo>
                    <a:pt x="1550700" y="516889"/>
                  </a:lnTo>
                  <a:lnTo>
                    <a:pt x="1650810" y="516889"/>
                  </a:lnTo>
                  <a:lnTo>
                    <a:pt x="1689928" y="506729"/>
                  </a:lnTo>
                  <a:lnTo>
                    <a:pt x="1726000" y="491489"/>
                  </a:lnTo>
                  <a:lnTo>
                    <a:pt x="1744347" y="478789"/>
                  </a:lnTo>
                  <a:lnTo>
                    <a:pt x="1590249" y="478789"/>
                  </a:lnTo>
                  <a:lnTo>
                    <a:pt x="1567659" y="477520"/>
                  </a:lnTo>
                  <a:lnTo>
                    <a:pt x="1549552" y="472439"/>
                  </a:lnTo>
                  <a:lnTo>
                    <a:pt x="1535928" y="464820"/>
                  </a:lnTo>
                  <a:lnTo>
                    <a:pt x="1526788" y="454660"/>
                  </a:lnTo>
                  <a:lnTo>
                    <a:pt x="1509311" y="425450"/>
                  </a:lnTo>
                  <a:close/>
                </a:path>
                <a:path w="1830704" h="736600">
                  <a:moveTo>
                    <a:pt x="700231" y="436879"/>
                  </a:moveTo>
                  <a:lnTo>
                    <a:pt x="622825" y="436879"/>
                  </a:lnTo>
                  <a:lnTo>
                    <a:pt x="610444" y="601979"/>
                  </a:lnTo>
                  <a:lnTo>
                    <a:pt x="610375" y="607060"/>
                  </a:lnTo>
                  <a:lnTo>
                    <a:pt x="610680" y="613410"/>
                  </a:lnTo>
                  <a:lnTo>
                    <a:pt x="625352" y="651510"/>
                  </a:lnTo>
                  <a:lnTo>
                    <a:pt x="655444" y="678179"/>
                  </a:lnTo>
                  <a:lnTo>
                    <a:pt x="706657" y="701039"/>
                  </a:lnTo>
                  <a:lnTo>
                    <a:pt x="740397" y="711200"/>
                  </a:lnTo>
                  <a:lnTo>
                    <a:pt x="717060" y="688339"/>
                  </a:lnTo>
                  <a:lnTo>
                    <a:pt x="700389" y="668020"/>
                  </a:lnTo>
                  <a:lnTo>
                    <a:pt x="690386" y="647700"/>
                  </a:lnTo>
                  <a:lnTo>
                    <a:pt x="687052" y="628650"/>
                  </a:lnTo>
                  <a:lnTo>
                    <a:pt x="700231" y="436879"/>
                  </a:lnTo>
                  <a:close/>
                </a:path>
                <a:path w="1830704" h="736600">
                  <a:moveTo>
                    <a:pt x="1155750" y="416560"/>
                  </a:moveTo>
                  <a:lnTo>
                    <a:pt x="1078254" y="416560"/>
                  </a:lnTo>
                  <a:lnTo>
                    <a:pt x="1065682" y="595629"/>
                  </a:lnTo>
                  <a:lnTo>
                    <a:pt x="1082692" y="646429"/>
                  </a:lnTo>
                  <a:lnTo>
                    <a:pt x="1111575" y="671829"/>
                  </a:lnTo>
                  <a:lnTo>
                    <a:pt x="1160552" y="695960"/>
                  </a:lnTo>
                  <a:lnTo>
                    <a:pt x="1193835" y="707389"/>
                  </a:lnTo>
                  <a:lnTo>
                    <a:pt x="1178659" y="694689"/>
                  </a:lnTo>
                  <a:lnTo>
                    <a:pt x="1166243" y="681989"/>
                  </a:lnTo>
                  <a:lnTo>
                    <a:pt x="1143863" y="642620"/>
                  </a:lnTo>
                  <a:lnTo>
                    <a:pt x="1142330" y="607060"/>
                  </a:lnTo>
                  <a:lnTo>
                    <a:pt x="1155750" y="416560"/>
                  </a:lnTo>
                  <a:close/>
                </a:path>
                <a:path w="1830704" h="736600">
                  <a:moveTo>
                    <a:pt x="137962" y="280670"/>
                  </a:moveTo>
                  <a:lnTo>
                    <a:pt x="60548" y="280670"/>
                  </a:lnTo>
                  <a:lnTo>
                    <a:pt x="37094" y="604520"/>
                  </a:lnTo>
                  <a:lnTo>
                    <a:pt x="58632" y="655320"/>
                  </a:lnTo>
                  <a:lnTo>
                    <a:pt x="95661" y="685800"/>
                  </a:lnTo>
                  <a:lnTo>
                    <a:pt x="142525" y="703579"/>
                  </a:lnTo>
                  <a:lnTo>
                    <a:pt x="169232" y="704850"/>
                  </a:lnTo>
                  <a:lnTo>
                    <a:pt x="155925" y="694689"/>
                  </a:lnTo>
                  <a:lnTo>
                    <a:pt x="144514" y="684529"/>
                  </a:lnTo>
                  <a:lnTo>
                    <a:pt x="121550" y="650239"/>
                  </a:lnTo>
                  <a:lnTo>
                    <a:pt x="114048" y="610870"/>
                  </a:lnTo>
                  <a:lnTo>
                    <a:pt x="137962" y="280670"/>
                  </a:lnTo>
                  <a:close/>
                </a:path>
                <a:path w="1830704" h="736600">
                  <a:moveTo>
                    <a:pt x="1814669" y="697229"/>
                  </a:moveTo>
                  <a:lnTo>
                    <a:pt x="1807829" y="699770"/>
                  </a:lnTo>
                  <a:lnTo>
                    <a:pt x="1801103" y="703579"/>
                  </a:lnTo>
                  <a:lnTo>
                    <a:pt x="1794492" y="704850"/>
                  </a:lnTo>
                  <a:lnTo>
                    <a:pt x="1817696" y="704850"/>
                  </a:lnTo>
                  <a:lnTo>
                    <a:pt x="1814669" y="697229"/>
                  </a:lnTo>
                  <a:close/>
                </a:path>
                <a:path w="1830704" h="736600">
                  <a:moveTo>
                    <a:pt x="919749" y="340360"/>
                  </a:moveTo>
                  <a:lnTo>
                    <a:pt x="862034" y="351789"/>
                  </a:lnTo>
                  <a:lnTo>
                    <a:pt x="819496" y="383539"/>
                  </a:lnTo>
                  <a:lnTo>
                    <a:pt x="793283" y="431800"/>
                  </a:lnTo>
                  <a:lnTo>
                    <a:pt x="784727" y="487679"/>
                  </a:lnTo>
                  <a:lnTo>
                    <a:pt x="784641" y="491489"/>
                  </a:lnTo>
                  <a:lnTo>
                    <a:pt x="786959" y="521970"/>
                  </a:lnTo>
                  <a:lnTo>
                    <a:pt x="806274" y="589279"/>
                  </a:lnTo>
                  <a:lnTo>
                    <a:pt x="823175" y="623570"/>
                  </a:lnTo>
                  <a:lnTo>
                    <a:pt x="846744" y="659129"/>
                  </a:lnTo>
                  <a:lnTo>
                    <a:pt x="897329" y="698500"/>
                  </a:lnTo>
                  <a:lnTo>
                    <a:pt x="924346" y="703579"/>
                  </a:lnTo>
                  <a:lnTo>
                    <a:pt x="939235" y="702310"/>
                  </a:lnTo>
                  <a:lnTo>
                    <a:pt x="949869" y="697229"/>
                  </a:lnTo>
                  <a:lnTo>
                    <a:pt x="956250" y="687070"/>
                  </a:lnTo>
                  <a:lnTo>
                    <a:pt x="958377" y="674370"/>
                  </a:lnTo>
                  <a:lnTo>
                    <a:pt x="955504" y="661670"/>
                  </a:lnTo>
                  <a:lnTo>
                    <a:pt x="949641" y="651510"/>
                  </a:lnTo>
                  <a:lnTo>
                    <a:pt x="940788" y="646429"/>
                  </a:lnTo>
                  <a:lnTo>
                    <a:pt x="928947" y="643889"/>
                  </a:lnTo>
                  <a:lnTo>
                    <a:pt x="910839" y="641350"/>
                  </a:lnTo>
                  <a:lnTo>
                    <a:pt x="894226" y="633729"/>
                  </a:lnTo>
                  <a:lnTo>
                    <a:pt x="865483" y="600710"/>
                  </a:lnTo>
                  <a:lnTo>
                    <a:pt x="849618" y="563879"/>
                  </a:lnTo>
                  <a:lnTo>
                    <a:pt x="844329" y="521970"/>
                  </a:lnTo>
                  <a:lnTo>
                    <a:pt x="845421" y="501650"/>
                  </a:lnTo>
                  <a:lnTo>
                    <a:pt x="854158" y="463550"/>
                  </a:lnTo>
                  <a:lnTo>
                    <a:pt x="874072" y="430529"/>
                  </a:lnTo>
                  <a:lnTo>
                    <a:pt x="925423" y="410210"/>
                  </a:lnTo>
                  <a:lnTo>
                    <a:pt x="1156198" y="410210"/>
                  </a:lnTo>
                  <a:lnTo>
                    <a:pt x="1160403" y="350520"/>
                  </a:lnTo>
                  <a:lnTo>
                    <a:pt x="1032879" y="350520"/>
                  </a:lnTo>
                  <a:lnTo>
                    <a:pt x="975855" y="346710"/>
                  </a:lnTo>
                  <a:lnTo>
                    <a:pt x="957861" y="344170"/>
                  </a:lnTo>
                  <a:lnTo>
                    <a:pt x="942513" y="341629"/>
                  </a:lnTo>
                  <a:lnTo>
                    <a:pt x="929808" y="341629"/>
                  </a:lnTo>
                  <a:lnTo>
                    <a:pt x="919749" y="340360"/>
                  </a:lnTo>
                  <a:close/>
                </a:path>
                <a:path w="1830704" h="736600">
                  <a:moveTo>
                    <a:pt x="1351112" y="280670"/>
                  </a:moveTo>
                  <a:lnTo>
                    <a:pt x="1274618" y="280670"/>
                  </a:lnTo>
                  <a:lnTo>
                    <a:pt x="1253004" y="595629"/>
                  </a:lnTo>
                  <a:lnTo>
                    <a:pt x="1267436" y="638810"/>
                  </a:lnTo>
                  <a:lnTo>
                    <a:pt x="1313230" y="680720"/>
                  </a:lnTo>
                  <a:lnTo>
                    <a:pt x="1364507" y="699770"/>
                  </a:lnTo>
                  <a:lnTo>
                    <a:pt x="1393423" y="702310"/>
                  </a:lnTo>
                  <a:lnTo>
                    <a:pt x="1377182" y="692150"/>
                  </a:lnTo>
                  <a:lnTo>
                    <a:pt x="1363414" y="680720"/>
                  </a:lnTo>
                  <a:lnTo>
                    <a:pt x="1336656" y="645160"/>
                  </a:lnTo>
                  <a:lnTo>
                    <a:pt x="1328119" y="601979"/>
                  </a:lnTo>
                  <a:lnTo>
                    <a:pt x="1351112" y="280670"/>
                  </a:lnTo>
                  <a:close/>
                </a:path>
                <a:path w="1830704" h="736600">
                  <a:moveTo>
                    <a:pt x="283279" y="407670"/>
                  </a:moveTo>
                  <a:lnTo>
                    <a:pt x="197744" y="457200"/>
                  </a:lnTo>
                  <a:lnTo>
                    <a:pt x="242065" y="513079"/>
                  </a:lnTo>
                  <a:lnTo>
                    <a:pt x="279373" y="558800"/>
                  </a:lnTo>
                  <a:lnTo>
                    <a:pt x="309668" y="594360"/>
                  </a:lnTo>
                  <a:lnTo>
                    <a:pt x="378477" y="654050"/>
                  </a:lnTo>
                  <a:lnTo>
                    <a:pt x="424925" y="679450"/>
                  </a:lnTo>
                  <a:lnTo>
                    <a:pt x="472291" y="694689"/>
                  </a:lnTo>
                  <a:lnTo>
                    <a:pt x="520578" y="701039"/>
                  </a:lnTo>
                  <a:lnTo>
                    <a:pt x="534546" y="698500"/>
                  </a:lnTo>
                  <a:lnTo>
                    <a:pt x="550699" y="693420"/>
                  </a:lnTo>
                  <a:lnTo>
                    <a:pt x="569037" y="684529"/>
                  </a:lnTo>
                  <a:lnTo>
                    <a:pt x="589560" y="673100"/>
                  </a:lnTo>
                  <a:lnTo>
                    <a:pt x="545769" y="669289"/>
                  </a:lnTo>
                  <a:lnTo>
                    <a:pt x="503920" y="657860"/>
                  </a:lnTo>
                  <a:lnTo>
                    <a:pt x="464013" y="640079"/>
                  </a:lnTo>
                  <a:lnTo>
                    <a:pt x="426047" y="614679"/>
                  </a:lnTo>
                  <a:lnTo>
                    <a:pt x="390024" y="581660"/>
                  </a:lnTo>
                  <a:lnTo>
                    <a:pt x="355942" y="541020"/>
                  </a:lnTo>
                  <a:lnTo>
                    <a:pt x="314553" y="487679"/>
                  </a:lnTo>
                  <a:lnTo>
                    <a:pt x="468801" y="487679"/>
                  </a:lnTo>
                  <a:lnTo>
                    <a:pt x="481029" y="483870"/>
                  </a:lnTo>
                  <a:lnTo>
                    <a:pt x="517130" y="461010"/>
                  </a:lnTo>
                  <a:lnTo>
                    <a:pt x="524791" y="452120"/>
                  </a:lnTo>
                  <a:lnTo>
                    <a:pt x="355020" y="452120"/>
                  </a:lnTo>
                  <a:lnTo>
                    <a:pt x="336396" y="449579"/>
                  </a:lnTo>
                  <a:lnTo>
                    <a:pt x="318231" y="440689"/>
                  </a:lnTo>
                  <a:lnTo>
                    <a:pt x="300525" y="426720"/>
                  </a:lnTo>
                  <a:lnTo>
                    <a:pt x="283279" y="407670"/>
                  </a:lnTo>
                  <a:close/>
                </a:path>
                <a:path w="1830704" h="736600">
                  <a:moveTo>
                    <a:pt x="1650810" y="516889"/>
                  </a:moveTo>
                  <a:lnTo>
                    <a:pt x="1550700" y="516889"/>
                  </a:lnTo>
                  <a:lnTo>
                    <a:pt x="1561220" y="518160"/>
                  </a:lnTo>
                  <a:lnTo>
                    <a:pt x="1574384" y="519429"/>
                  </a:lnTo>
                  <a:lnTo>
                    <a:pt x="1590192" y="519429"/>
                  </a:lnTo>
                  <a:lnTo>
                    <a:pt x="1608645" y="520700"/>
                  </a:lnTo>
                  <a:lnTo>
                    <a:pt x="1650810" y="516889"/>
                  </a:lnTo>
                  <a:close/>
                </a:path>
                <a:path w="1830704" h="736600">
                  <a:moveTo>
                    <a:pt x="468801" y="487679"/>
                  </a:moveTo>
                  <a:lnTo>
                    <a:pt x="314553" y="487679"/>
                  </a:lnTo>
                  <a:lnTo>
                    <a:pt x="332259" y="494029"/>
                  </a:lnTo>
                  <a:lnTo>
                    <a:pt x="349505" y="497839"/>
                  </a:lnTo>
                  <a:lnTo>
                    <a:pt x="366290" y="500379"/>
                  </a:lnTo>
                  <a:lnTo>
                    <a:pt x="382615" y="501650"/>
                  </a:lnTo>
                  <a:lnTo>
                    <a:pt x="436191" y="497839"/>
                  </a:lnTo>
                  <a:lnTo>
                    <a:pt x="468801" y="487679"/>
                  </a:lnTo>
                  <a:close/>
                </a:path>
                <a:path w="1830704" h="736600">
                  <a:moveTo>
                    <a:pt x="1783589" y="243839"/>
                  </a:moveTo>
                  <a:lnTo>
                    <a:pt x="1659233" y="243839"/>
                  </a:lnTo>
                  <a:lnTo>
                    <a:pt x="1677225" y="245110"/>
                  </a:lnTo>
                  <a:lnTo>
                    <a:pt x="1693492" y="250189"/>
                  </a:lnTo>
                  <a:lnTo>
                    <a:pt x="1731317" y="278129"/>
                  </a:lnTo>
                  <a:lnTo>
                    <a:pt x="1744769" y="325120"/>
                  </a:lnTo>
                  <a:lnTo>
                    <a:pt x="1741722" y="354329"/>
                  </a:lnTo>
                  <a:lnTo>
                    <a:pt x="1717347" y="406400"/>
                  </a:lnTo>
                  <a:lnTo>
                    <a:pt x="1671130" y="452120"/>
                  </a:lnTo>
                  <a:lnTo>
                    <a:pt x="1618244" y="476250"/>
                  </a:lnTo>
                  <a:lnTo>
                    <a:pt x="1590249" y="478789"/>
                  </a:lnTo>
                  <a:lnTo>
                    <a:pt x="1744347" y="478789"/>
                  </a:lnTo>
                  <a:lnTo>
                    <a:pt x="1786588" y="440689"/>
                  </a:lnTo>
                  <a:lnTo>
                    <a:pt x="1806277" y="407670"/>
                  </a:lnTo>
                  <a:lnTo>
                    <a:pt x="1818090" y="370839"/>
                  </a:lnTo>
                  <a:lnTo>
                    <a:pt x="1822028" y="330200"/>
                  </a:lnTo>
                  <a:lnTo>
                    <a:pt x="1818636" y="299720"/>
                  </a:lnTo>
                  <a:lnTo>
                    <a:pt x="1808461" y="273050"/>
                  </a:lnTo>
                  <a:lnTo>
                    <a:pt x="1791503" y="250189"/>
                  </a:lnTo>
                  <a:lnTo>
                    <a:pt x="1783589" y="243839"/>
                  </a:lnTo>
                  <a:close/>
                </a:path>
                <a:path w="1830704" h="736600">
                  <a:moveTo>
                    <a:pt x="527946" y="254000"/>
                  </a:moveTo>
                  <a:lnTo>
                    <a:pt x="433202" y="254000"/>
                  </a:lnTo>
                  <a:lnTo>
                    <a:pt x="460564" y="257810"/>
                  </a:lnTo>
                  <a:lnTo>
                    <a:pt x="480109" y="269239"/>
                  </a:lnTo>
                  <a:lnTo>
                    <a:pt x="491836" y="288289"/>
                  </a:lnTo>
                  <a:lnTo>
                    <a:pt x="495745" y="316229"/>
                  </a:lnTo>
                  <a:lnTo>
                    <a:pt x="493072" y="342900"/>
                  </a:lnTo>
                  <a:lnTo>
                    <a:pt x="471688" y="391160"/>
                  </a:lnTo>
                  <a:lnTo>
                    <a:pt x="430817" y="429260"/>
                  </a:lnTo>
                  <a:lnTo>
                    <a:pt x="381838" y="449579"/>
                  </a:lnTo>
                  <a:lnTo>
                    <a:pt x="355020" y="452120"/>
                  </a:lnTo>
                  <a:lnTo>
                    <a:pt x="524791" y="452120"/>
                  </a:lnTo>
                  <a:lnTo>
                    <a:pt x="544492" y="429260"/>
                  </a:lnTo>
                  <a:lnTo>
                    <a:pt x="700755" y="429260"/>
                  </a:lnTo>
                  <a:lnTo>
                    <a:pt x="703024" y="396239"/>
                  </a:lnTo>
                  <a:lnTo>
                    <a:pt x="584960" y="396239"/>
                  </a:lnTo>
                  <a:lnTo>
                    <a:pt x="561967" y="393700"/>
                  </a:lnTo>
                  <a:lnTo>
                    <a:pt x="565034" y="384810"/>
                  </a:lnTo>
                  <a:lnTo>
                    <a:pt x="566873" y="377189"/>
                  </a:lnTo>
                  <a:lnTo>
                    <a:pt x="568097" y="367029"/>
                  </a:lnTo>
                  <a:lnTo>
                    <a:pt x="568403" y="359410"/>
                  </a:lnTo>
                  <a:lnTo>
                    <a:pt x="568403" y="347979"/>
                  </a:lnTo>
                  <a:lnTo>
                    <a:pt x="565443" y="320039"/>
                  </a:lnTo>
                  <a:lnTo>
                    <a:pt x="556563" y="293370"/>
                  </a:lnTo>
                  <a:lnTo>
                    <a:pt x="541762" y="269239"/>
                  </a:lnTo>
                  <a:lnTo>
                    <a:pt x="527946" y="254000"/>
                  </a:lnTo>
                  <a:close/>
                </a:path>
                <a:path w="1830704" h="736600">
                  <a:moveTo>
                    <a:pt x="700755" y="429260"/>
                  </a:moveTo>
                  <a:lnTo>
                    <a:pt x="544492" y="429260"/>
                  </a:lnTo>
                  <a:lnTo>
                    <a:pt x="554610" y="436879"/>
                  </a:lnTo>
                  <a:lnTo>
                    <a:pt x="565647" y="443229"/>
                  </a:lnTo>
                  <a:lnTo>
                    <a:pt x="577603" y="445770"/>
                  </a:lnTo>
                  <a:lnTo>
                    <a:pt x="590478" y="447039"/>
                  </a:lnTo>
                  <a:lnTo>
                    <a:pt x="599133" y="447039"/>
                  </a:lnTo>
                  <a:lnTo>
                    <a:pt x="607400" y="444500"/>
                  </a:lnTo>
                  <a:lnTo>
                    <a:pt x="615292" y="441960"/>
                  </a:lnTo>
                  <a:lnTo>
                    <a:pt x="622825" y="436879"/>
                  </a:lnTo>
                  <a:lnTo>
                    <a:pt x="700231" y="436879"/>
                  </a:lnTo>
                  <a:lnTo>
                    <a:pt x="700755" y="429260"/>
                  </a:lnTo>
                  <a:close/>
                </a:path>
                <a:path w="1830704" h="736600">
                  <a:moveTo>
                    <a:pt x="1156198" y="410210"/>
                  </a:moveTo>
                  <a:lnTo>
                    <a:pt x="925423" y="410210"/>
                  </a:lnTo>
                  <a:lnTo>
                    <a:pt x="985293" y="416560"/>
                  </a:lnTo>
                  <a:lnTo>
                    <a:pt x="1010188" y="419100"/>
                  </a:lnTo>
                  <a:lnTo>
                    <a:pt x="1036692" y="419100"/>
                  </a:lnTo>
                  <a:lnTo>
                    <a:pt x="1049971" y="417829"/>
                  </a:lnTo>
                  <a:lnTo>
                    <a:pt x="1063825" y="417829"/>
                  </a:lnTo>
                  <a:lnTo>
                    <a:pt x="1078254" y="416560"/>
                  </a:lnTo>
                  <a:lnTo>
                    <a:pt x="1155750" y="416560"/>
                  </a:lnTo>
                  <a:lnTo>
                    <a:pt x="1156198" y="410210"/>
                  </a:lnTo>
                  <a:close/>
                </a:path>
                <a:path w="1830704" h="736600">
                  <a:moveTo>
                    <a:pt x="710967" y="280670"/>
                  </a:moveTo>
                  <a:lnTo>
                    <a:pt x="633553" y="280670"/>
                  </a:lnTo>
                  <a:lnTo>
                    <a:pt x="627270" y="372110"/>
                  </a:lnTo>
                  <a:lnTo>
                    <a:pt x="613588" y="382270"/>
                  </a:lnTo>
                  <a:lnTo>
                    <a:pt x="601976" y="389889"/>
                  </a:lnTo>
                  <a:lnTo>
                    <a:pt x="592434" y="394970"/>
                  </a:lnTo>
                  <a:lnTo>
                    <a:pt x="584960" y="396239"/>
                  </a:lnTo>
                  <a:lnTo>
                    <a:pt x="703024" y="396239"/>
                  </a:lnTo>
                  <a:lnTo>
                    <a:pt x="710967" y="280670"/>
                  </a:lnTo>
                  <a:close/>
                </a:path>
                <a:path w="1830704" h="736600">
                  <a:moveTo>
                    <a:pt x="398766" y="204206"/>
                  </a:moveTo>
                  <a:lnTo>
                    <a:pt x="354102" y="207010"/>
                  </a:lnTo>
                  <a:lnTo>
                    <a:pt x="304435" y="217170"/>
                  </a:lnTo>
                  <a:lnTo>
                    <a:pt x="265806" y="233679"/>
                  </a:lnTo>
                  <a:lnTo>
                    <a:pt x="225338" y="394970"/>
                  </a:lnTo>
                  <a:lnTo>
                    <a:pt x="246779" y="355600"/>
                  </a:lnTo>
                  <a:lnTo>
                    <a:pt x="269715" y="322579"/>
                  </a:lnTo>
                  <a:lnTo>
                    <a:pt x="320073" y="280670"/>
                  </a:lnTo>
                  <a:lnTo>
                    <a:pt x="375028" y="260350"/>
                  </a:lnTo>
                  <a:lnTo>
                    <a:pt x="433202" y="254000"/>
                  </a:lnTo>
                  <a:lnTo>
                    <a:pt x="527946" y="254000"/>
                  </a:lnTo>
                  <a:lnTo>
                    <a:pt x="521039" y="246379"/>
                  </a:lnTo>
                  <a:lnTo>
                    <a:pt x="503608" y="233679"/>
                  </a:lnTo>
                  <a:lnTo>
                    <a:pt x="412967" y="233679"/>
                  </a:lnTo>
                  <a:lnTo>
                    <a:pt x="398766" y="204206"/>
                  </a:lnTo>
                  <a:close/>
                </a:path>
                <a:path w="1830704" h="736600">
                  <a:moveTo>
                    <a:pt x="1449461" y="251863"/>
                  </a:moveTo>
                  <a:lnTo>
                    <a:pt x="1418255" y="276860"/>
                  </a:lnTo>
                  <a:lnTo>
                    <a:pt x="1455966" y="379729"/>
                  </a:lnTo>
                  <a:lnTo>
                    <a:pt x="1474131" y="346710"/>
                  </a:lnTo>
                  <a:lnTo>
                    <a:pt x="1494595" y="317500"/>
                  </a:lnTo>
                  <a:lnTo>
                    <a:pt x="1517359" y="294639"/>
                  </a:lnTo>
                  <a:lnTo>
                    <a:pt x="1537052" y="280670"/>
                  </a:lnTo>
                  <a:lnTo>
                    <a:pt x="1447685" y="280670"/>
                  </a:lnTo>
                  <a:lnTo>
                    <a:pt x="1449461" y="251863"/>
                  </a:lnTo>
                  <a:close/>
                </a:path>
                <a:path w="1830704" h="736600">
                  <a:moveTo>
                    <a:pt x="1165324" y="280670"/>
                  </a:moveTo>
                  <a:lnTo>
                    <a:pt x="1087145" y="280670"/>
                  </a:lnTo>
                  <a:lnTo>
                    <a:pt x="1083466" y="344170"/>
                  </a:lnTo>
                  <a:lnTo>
                    <a:pt x="1075073" y="346710"/>
                  </a:lnTo>
                  <a:lnTo>
                    <a:pt x="1067370" y="347979"/>
                  </a:lnTo>
                  <a:lnTo>
                    <a:pt x="1060356" y="349250"/>
                  </a:lnTo>
                  <a:lnTo>
                    <a:pt x="1054032" y="350520"/>
                  </a:lnTo>
                  <a:lnTo>
                    <a:pt x="1160403" y="350520"/>
                  </a:lnTo>
                  <a:lnTo>
                    <a:pt x="1165324" y="280670"/>
                  </a:lnTo>
                  <a:close/>
                </a:path>
                <a:path w="1830704" h="736600">
                  <a:moveTo>
                    <a:pt x="215221" y="220979"/>
                  </a:moveTo>
                  <a:lnTo>
                    <a:pt x="3679" y="220979"/>
                  </a:lnTo>
                  <a:lnTo>
                    <a:pt x="0" y="280670"/>
                  </a:lnTo>
                  <a:lnTo>
                    <a:pt x="229936" y="280670"/>
                  </a:lnTo>
                  <a:lnTo>
                    <a:pt x="215221" y="220979"/>
                  </a:lnTo>
                  <a:close/>
                </a:path>
                <a:path w="1830704" h="736600">
                  <a:moveTo>
                    <a:pt x="771671" y="220979"/>
                  </a:moveTo>
                  <a:lnTo>
                    <a:pt x="584960" y="220979"/>
                  </a:lnTo>
                  <a:lnTo>
                    <a:pt x="581281" y="280670"/>
                  </a:lnTo>
                  <a:lnTo>
                    <a:pt x="767991" y="280670"/>
                  </a:lnTo>
                  <a:lnTo>
                    <a:pt x="771671" y="220979"/>
                  </a:lnTo>
                  <a:close/>
                </a:path>
                <a:path w="1830704" h="736600">
                  <a:moveTo>
                    <a:pt x="803861" y="220979"/>
                  </a:moveTo>
                  <a:lnTo>
                    <a:pt x="771671" y="220979"/>
                  </a:lnTo>
                  <a:lnTo>
                    <a:pt x="767991" y="280670"/>
                  </a:lnTo>
                  <a:lnTo>
                    <a:pt x="800182" y="280670"/>
                  </a:lnTo>
                  <a:lnTo>
                    <a:pt x="803861" y="220979"/>
                  </a:lnTo>
                  <a:close/>
                </a:path>
                <a:path w="1830704" h="736600">
                  <a:moveTo>
                    <a:pt x="1219589" y="220979"/>
                  </a:moveTo>
                  <a:lnTo>
                    <a:pt x="803861" y="220979"/>
                  </a:lnTo>
                  <a:lnTo>
                    <a:pt x="800182" y="280670"/>
                  </a:lnTo>
                  <a:lnTo>
                    <a:pt x="1215910" y="280670"/>
                  </a:lnTo>
                  <a:lnTo>
                    <a:pt x="1219589" y="220979"/>
                  </a:lnTo>
                  <a:close/>
                </a:path>
                <a:path w="1830704" h="736600">
                  <a:moveTo>
                    <a:pt x="1253620" y="220979"/>
                  </a:moveTo>
                  <a:lnTo>
                    <a:pt x="1219589" y="220979"/>
                  </a:lnTo>
                  <a:lnTo>
                    <a:pt x="1215910" y="280670"/>
                  </a:lnTo>
                  <a:lnTo>
                    <a:pt x="1249941" y="280670"/>
                  </a:lnTo>
                  <a:lnTo>
                    <a:pt x="1253620" y="220979"/>
                  </a:lnTo>
                  <a:close/>
                </a:path>
                <a:path w="1830704" h="736600">
                  <a:moveTo>
                    <a:pt x="1451364" y="220979"/>
                  </a:moveTo>
                  <a:lnTo>
                    <a:pt x="1253620" y="220979"/>
                  </a:lnTo>
                  <a:lnTo>
                    <a:pt x="1249941" y="280670"/>
                  </a:lnTo>
                  <a:lnTo>
                    <a:pt x="1419652" y="280670"/>
                  </a:lnTo>
                  <a:lnTo>
                    <a:pt x="1418255" y="276860"/>
                  </a:lnTo>
                  <a:lnTo>
                    <a:pt x="1449461" y="251863"/>
                  </a:lnTo>
                  <a:lnTo>
                    <a:pt x="1451364" y="220979"/>
                  </a:lnTo>
                  <a:close/>
                </a:path>
                <a:path w="1830704" h="736600">
                  <a:moveTo>
                    <a:pt x="1654632" y="203200"/>
                  </a:moveTo>
                  <a:lnTo>
                    <a:pt x="1593376" y="205739"/>
                  </a:lnTo>
                  <a:lnTo>
                    <a:pt x="1539111" y="214629"/>
                  </a:lnTo>
                  <a:lnTo>
                    <a:pt x="1491835" y="229870"/>
                  </a:lnTo>
                  <a:lnTo>
                    <a:pt x="1451550" y="250189"/>
                  </a:lnTo>
                  <a:lnTo>
                    <a:pt x="1447685" y="280670"/>
                  </a:lnTo>
                  <a:lnTo>
                    <a:pt x="1537052" y="280670"/>
                  </a:lnTo>
                  <a:lnTo>
                    <a:pt x="1542423" y="276860"/>
                  </a:lnTo>
                  <a:lnTo>
                    <a:pt x="1556622" y="267970"/>
                  </a:lnTo>
                  <a:lnTo>
                    <a:pt x="1570706" y="261620"/>
                  </a:lnTo>
                  <a:lnTo>
                    <a:pt x="1598529" y="251460"/>
                  </a:lnTo>
                  <a:lnTo>
                    <a:pt x="1627500" y="246379"/>
                  </a:lnTo>
                  <a:lnTo>
                    <a:pt x="1659233" y="243839"/>
                  </a:lnTo>
                  <a:lnTo>
                    <a:pt x="1783589" y="243839"/>
                  </a:lnTo>
                  <a:lnTo>
                    <a:pt x="1767762" y="231139"/>
                  </a:lnTo>
                  <a:lnTo>
                    <a:pt x="1743791" y="218439"/>
                  </a:lnTo>
                  <a:lnTo>
                    <a:pt x="1716945" y="209550"/>
                  </a:lnTo>
                  <a:lnTo>
                    <a:pt x="1687226" y="204470"/>
                  </a:lnTo>
                  <a:lnTo>
                    <a:pt x="1654632" y="203200"/>
                  </a:lnTo>
                  <a:close/>
                </a:path>
                <a:path w="1830704" h="736600">
                  <a:moveTo>
                    <a:pt x="414806" y="203200"/>
                  </a:moveTo>
                  <a:lnTo>
                    <a:pt x="398766" y="204206"/>
                  </a:lnTo>
                  <a:lnTo>
                    <a:pt x="412967" y="233679"/>
                  </a:lnTo>
                  <a:lnTo>
                    <a:pt x="443318" y="218439"/>
                  </a:lnTo>
                  <a:lnTo>
                    <a:pt x="438094" y="206290"/>
                  </a:lnTo>
                  <a:lnTo>
                    <a:pt x="414806" y="203200"/>
                  </a:lnTo>
                  <a:close/>
                </a:path>
                <a:path w="1830704" h="736600">
                  <a:moveTo>
                    <a:pt x="438094" y="206290"/>
                  </a:moveTo>
                  <a:lnTo>
                    <a:pt x="443318" y="218439"/>
                  </a:lnTo>
                  <a:lnTo>
                    <a:pt x="412967" y="233679"/>
                  </a:lnTo>
                  <a:lnTo>
                    <a:pt x="503608" y="233679"/>
                  </a:lnTo>
                  <a:lnTo>
                    <a:pt x="496636" y="228600"/>
                  </a:lnTo>
                  <a:lnTo>
                    <a:pt x="470796" y="214629"/>
                  </a:lnTo>
                  <a:lnTo>
                    <a:pt x="443520" y="207010"/>
                  </a:lnTo>
                  <a:lnTo>
                    <a:pt x="438094" y="206290"/>
                  </a:lnTo>
                  <a:close/>
                </a:path>
                <a:path w="1830704" h="736600">
                  <a:moveTo>
                    <a:pt x="205102" y="0"/>
                  </a:moveTo>
                  <a:lnTo>
                    <a:pt x="141066" y="10160"/>
                  </a:lnTo>
                  <a:lnTo>
                    <a:pt x="88753" y="38100"/>
                  </a:lnTo>
                  <a:lnTo>
                    <a:pt x="53919" y="85089"/>
                  </a:lnTo>
                  <a:lnTo>
                    <a:pt x="42307" y="146050"/>
                  </a:lnTo>
                  <a:lnTo>
                    <a:pt x="43974" y="167639"/>
                  </a:lnTo>
                  <a:lnTo>
                    <a:pt x="48975" y="187960"/>
                  </a:lnTo>
                  <a:lnTo>
                    <a:pt x="57310" y="205739"/>
                  </a:lnTo>
                  <a:lnTo>
                    <a:pt x="68980" y="220979"/>
                  </a:lnTo>
                  <a:lnTo>
                    <a:pt x="127843" y="220979"/>
                  </a:lnTo>
                  <a:lnTo>
                    <a:pt x="112553" y="212089"/>
                  </a:lnTo>
                  <a:lnTo>
                    <a:pt x="101631" y="198120"/>
                  </a:lnTo>
                  <a:lnTo>
                    <a:pt x="95078" y="177800"/>
                  </a:lnTo>
                  <a:lnTo>
                    <a:pt x="92894" y="149860"/>
                  </a:lnTo>
                  <a:lnTo>
                    <a:pt x="95193" y="129539"/>
                  </a:lnTo>
                  <a:lnTo>
                    <a:pt x="113587" y="95250"/>
                  </a:lnTo>
                  <a:lnTo>
                    <a:pt x="148480" y="69850"/>
                  </a:lnTo>
                  <a:lnTo>
                    <a:pt x="188490" y="57150"/>
                  </a:lnTo>
                  <a:lnTo>
                    <a:pt x="209703" y="55879"/>
                  </a:lnTo>
                  <a:lnTo>
                    <a:pt x="338467" y="55879"/>
                  </a:lnTo>
                  <a:lnTo>
                    <a:pt x="320992" y="40639"/>
                  </a:lnTo>
                  <a:lnTo>
                    <a:pt x="284202" y="17779"/>
                  </a:lnTo>
                  <a:lnTo>
                    <a:pt x="245572" y="5079"/>
                  </a:lnTo>
                  <a:lnTo>
                    <a:pt x="205102" y="0"/>
                  </a:lnTo>
                  <a:close/>
                </a:path>
                <a:path w="1830704" h="736600">
                  <a:moveTo>
                    <a:pt x="436765" y="203200"/>
                  </a:moveTo>
                  <a:lnTo>
                    <a:pt x="414806" y="203200"/>
                  </a:lnTo>
                  <a:lnTo>
                    <a:pt x="438094" y="206290"/>
                  </a:lnTo>
                  <a:lnTo>
                    <a:pt x="436765" y="203200"/>
                  </a:lnTo>
                  <a:close/>
                </a:path>
                <a:path w="1830704" h="736600">
                  <a:moveTo>
                    <a:pt x="338467" y="55879"/>
                  </a:moveTo>
                  <a:lnTo>
                    <a:pt x="223067" y="55879"/>
                  </a:lnTo>
                  <a:lnTo>
                    <a:pt x="236490" y="58420"/>
                  </a:lnTo>
                  <a:lnTo>
                    <a:pt x="249970" y="62229"/>
                  </a:lnTo>
                  <a:lnTo>
                    <a:pt x="304984" y="92710"/>
                  </a:lnTo>
                  <a:lnTo>
                    <a:pt x="347090" y="130810"/>
                  </a:lnTo>
                  <a:lnTo>
                    <a:pt x="372038" y="160020"/>
                  </a:lnTo>
                  <a:lnTo>
                    <a:pt x="393997" y="194310"/>
                  </a:lnTo>
                  <a:lnTo>
                    <a:pt x="398766" y="204206"/>
                  </a:lnTo>
                  <a:lnTo>
                    <a:pt x="414806" y="203200"/>
                  </a:lnTo>
                  <a:lnTo>
                    <a:pt x="436765" y="203200"/>
                  </a:lnTo>
                  <a:lnTo>
                    <a:pt x="424752" y="175260"/>
                  </a:lnTo>
                  <a:lnTo>
                    <a:pt x="404000" y="135889"/>
                  </a:lnTo>
                  <a:lnTo>
                    <a:pt x="381064" y="101600"/>
                  </a:lnTo>
                  <a:lnTo>
                    <a:pt x="355942" y="71120"/>
                  </a:lnTo>
                  <a:lnTo>
                    <a:pt x="338467" y="55879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  <p:sp>
          <p:nvSpPr>
            <p:cNvPr id="5" name="object 5"/>
            <p:cNvSpPr/>
            <p:nvPr/>
          </p:nvSpPr>
          <p:spPr>
            <a:xfrm>
              <a:off x="4077197" y="3939119"/>
              <a:ext cx="2538095" cy="746125"/>
            </a:xfrm>
            <a:custGeom>
              <a:avLst/>
              <a:gdLst/>
              <a:ahLst/>
              <a:cxnLst/>
              <a:rect l="l" t="t" r="r" b="b"/>
              <a:pathLst>
                <a:path w="2538095" h="746125">
                  <a:moveTo>
                    <a:pt x="376078" y="574845"/>
                  </a:moveTo>
                  <a:lnTo>
                    <a:pt x="296157" y="574845"/>
                  </a:lnTo>
                  <a:lnTo>
                    <a:pt x="296277" y="606117"/>
                  </a:lnTo>
                  <a:lnTo>
                    <a:pt x="312455" y="650638"/>
                  </a:lnTo>
                  <a:lnTo>
                    <a:pt x="339474" y="684094"/>
                  </a:lnTo>
                  <a:lnTo>
                    <a:pt x="380775" y="704531"/>
                  </a:lnTo>
                  <a:lnTo>
                    <a:pt x="391812" y="704531"/>
                  </a:lnTo>
                  <a:lnTo>
                    <a:pt x="397332" y="699013"/>
                  </a:lnTo>
                  <a:lnTo>
                    <a:pt x="397332" y="687975"/>
                  </a:lnTo>
                  <a:lnTo>
                    <a:pt x="390895" y="686135"/>
                  </a:lnTo>
                  <a:lnTo>
                    <a:pt x="393653" y="682456"/>
                  </a:lnTo>
                  <a:lnTo>
                    <a:pt x="386294" y="670500"/>
                  </a:lnTo>
                  <a:lnTo>
                    <a:pt x="381783" y="663458"/>
                  </a:lnTo>
                  <a:lnTo>
                    <a:pt x="378363" y="656128"/>
                  </a:lnTo>
                  <a:lnTo>
                    <a:pt x="373503" y="615170"/>
                  </a:lnTo>
                  <a:lnTo>
                    <a:pt x="373495" y="605196"/>
                  </a:lnTo>
                  <a:lnTo>
                    <a:pt x="376078" y="574845"/>
                  </a:lnTo>
                  <a:close/>
                </a:path>
                <a:path w="2538095" h="746125">
                  <a:moveTo>
                    <a:pt x="417568" y="525179"/>
                  </a:moveTo>
                  <a:lnTo>
                    <a:pt x="407141" y="525179"/>
                  </a:lnTo>
                  <a:lnTo>
                    <a:pt x="401933" y="531003"/>
                  </a:lnTo>
                  <a:lnTo>
                    <a:pt x="401933" y="542653"/>
                  </a:lnTo>
                  <a:lnTo>
                    <a:pt x="429522" y="618073"/>
                  </a:lnTo>
                  <a:lnTo>
                    <a:pt x="443262" y="631353"/>
                  </a:lnTo>
                  <a:lnTo>
                    <a:pt x="459645" y="640837"/>
                  </a:lnTo>
                  <a:lnTo>
                    <a:pt x="478673" y="646528"/>
                  </a:lnTo>
                  <a:lnTo>
                    <a:pt x="500345" y="648425"/>
                  </a:lnTo>
                  <a:lnTo>
                    <a:pt x="533341" y="645493"/>
                  </a:lnTo>
                  <a:lnTo>
                    <a:pt x="593125" y="622040"/>
                  </a:lnTo>
                  <a:lnTo>
                    <a:pt x="631496" y="589302"/>
                  </a:lnTo>
                  <a:lnTo>
                    <a:pt x="644777" y="571165"/>
                  </a:lnTo>
                  <a:lnTo>
                    <a:pt x="500345" y="571165"/>
                  </a:lnTo>
                  <a:lnTo>
                    <a:pt x="481547" y="569326"/>
                  </a:lnTo>
                  <a:lnTo>
                    <a:pt x="464703" y="563808"/>
                  </a:lnTo>
                  <a:lnTo>
                    <a:pt x="449813" y="554610"/>
                  </a:lnTo>
                  <a:lnTo>
                    <a:pt x="436881" y="541736"/>
                  </a:lnTo>
                  <a:lnTo>
                    <a:pt x="432570" y="534492"/>
                  </a:lnTo>
                  <a:lnTo>
                    <a:pt x="427914" y="529318"/>
                  </a:lnTo>
                  <a:lnTo>
                    <a:pt x="422914" y="526214"/>
                  </a:lnTo>
                  <a:lnTo>
                    <a:pt x="417568" y="525179"/>
                  </a:lnTo>
                  <a:close/>
                </a:path>
                <a:path w="2538095" h="746125">
                  <a:moveTo>
                    <a:pt x="191768" y="322834"/>
                  </a:moveTo>
                  <a:lnTo>
                    <a:pt x="127767" y="332721"/>
                  </a:lnTo>
                  <a:lnTo>
                    <a:pt x="71586" y="362383"/>
                  </a:lnTo>
                  <a:lnTo>
                    <a:pt x="29642" y="411819"/>
                  </a:lnTo>
                  <a:lnTo>
                    <a:pt x="15634" y="471834"/>
                  </a:lnTo>
                  <a:lnTo>
                    <a:pt x="18022" y="502185"/>
                  </a:lnTo>
                  <a:lnTo>
                    <a:pt x="37169" y="557369"/>
                  </a:lnTo>
                  <a:lnTo>
                    <a:pt x="74649" y="603127"/>
                  </a:lnTo>
                  <a:lnTo>
                    <a:pt x="124945" y="627040"/>
                  </a:lnTo>
                  <a:lnTo>
                    <a:pt x="154519" y="630029"/>
                  </a:lnTo>
                  <a:lnTo>
                    <a:pt x="196310" y="626580"/>
                  </a:lnTo>
                  <a:lnTo>
                    <a:pt x="233847" y="616234"/>
                  </a:lnTo>
                  <a:lnTo>
                    <a:pt x="267130" y="598989"/>
                  </a:lnTo>
                  <a:lnTo>
                    <a:pt x="296157" y="574845"/>
                  </a:lnTo>
                  <a:lnTo>
                    <a:pt x="376078" y="574845"/>
                  </a:lnTo>
                  <a:lnTo>
                    <a:pt x="377174" y="561967"/>
                  </a:lnTo>
                  <a:lnTo>
                    <a:pt x="146239" y="561967"/>
                  </a:lnTo>
                  <a:lnTo>
                    <a:pt x="110829" y="558633"/>
                  </a:lnTo>
                  <a:lnTo>
                    <a:pt x="85536" y="548631"/>
                  </a:lnTo>
                  <a:lnTo>
                    <a:pt x="70359" y="531961"/>
                  </a:lnTo>
                  <a:lnTo>
                    <a:pt x="65300" y="508622"/>
                  </a:lnTo>
                  <a:lnTo>
                    <a:pt x="68807" y="485398"/>
                  </a:lnTo>
                  <a:lnTo>
                    <a:pt x="96860" y="443090"/>
                  </a:lnTo>
                  <a:lnTo>
                    <a:pt x="147159" y="409520"/>
                  </a:lnTo>
                  <a:lnTo>
                    <a:pt x="198665" y="392965"/>
                  </a:lnTo>
                  <a:lnTo>
                    <a:pt x="224420" y="390895"/>
                  </a:lnTo>
                  <a:lnTo>
                    <a:pt x="389055" y="390895"/>
                  </a:lnTo>
                  <a:lnTo>
                    <a:pt x="389390" y="386294"/>
                  </a:lnTo>
                  <a:lnTo>
                    <a:pt x="310107" y="386294"/>
                  </a:lnTo>
                  <a:lnTo>
                    <a:pt x="286163" y="358530"/>
                  </a:lnTo>
                  <a:lnTo>
                    <a:pt x="258468" y="338698"/>
                  </a:lnTo>
                  <a:lnTo>
                    <a:pt x="227008" y="326800"/>
                  </a:lnTo>
                  <a:lnTo>
                    <a:pt x="191768" y="322834"/>
                  </a:lnTo>
                  <a:close/>
                </a:path>
                <a:path w="2538095" h="746125">
                  <a:moveTo>
                    <a:pt x="647265" y="401011"/>
                  </a:moveTo>
                  <a:lnTo>
                    <a:pt x="550929" y="401011"/>
                  </a:lnTo>
                  <a:lnTo>
                    <a:pt x="578292" y="404863"/>
                  </a:lnTo>
                  <a:lnTo>
                    <a:pt x="597838" y="416417"/>
                  </a:lnTo>
                  <a:lnTo>
                    <a:pt x="609566" y="435675"/>
                  </a:lnTo>
                  <a:lnTo>
                    <a:pt x="613476" y="462636"/>
                  </a:lnTo>
                  <a:lnTo>
                    <a:pt x="611320" y="484337"/>
                  </a:lnTo>
                  <a:lnTo>
                    <a:pt x="594073" y="522736"/>
                  </a:lnTo>
                  <a:lnTo>
                    <a:pt x="561135" y="553317"/>
                  </a:lnTo>
                  <a:lnTo>
                    <a:pt x="521815" y="569182"/>
                  </a:lnTo>
                  <a:lnTo>
                    <a:pt x="500345" y="571165"/>
                  </a:lnTo>
                  <a:lnTo>
                    <a:pt x="644777" y="571165"/>
                  </a:lnTo>
                  <a:lnTo>
                    <a:pt x="661274" y="535037"/>
                  </a:lnTo>
                  <a:lnTo>
                    <a:pt x="667739" y="485630"/>
                  </a:lnTo>
                  <a:lnTo>
                    <a:pt x="665497" y="455737"/>
                  </a:lnTo>
                  <a:lnTo>
                    <a:pt x="658772" y="427685"/>
                  </a:lnTo>
                  <a:lnTo>
                    <a:pt x="647562" y="401472"/>
                  </a:lnTo>
                  <a:lnTo>
                    <a:pt x="647265" y="401011"/>
                  </a:lnTo>
                  <a:close/>
                </a:path>
                <a:path w="2538095" h="746125">
                  <a:moveTo>
                    <a:pt x="463657" y="429524"/>
                  </a:moveTo>
                  <a:lnTo>
                    <a:pt x="309956" y="429524"/>
                  </a:lnTo>
                  <a:lnTo>
                    <a:pt x="320993" y="435042"/>
                  </a:lnTo>
                  <a:lnTo>
                    <a:pt x="319154" y="437497"/>
                  </a:lnTo>
                  <a:lnTo>
                    <a:pt x="314859" y="439643"/>
                  </a:lnTo>
                  <a:lnTo>
                    <a:pt x="308117" y="441482"/>
                  </a:lnTo>
                  <a:lnTo>
                    <a:pt x="307962" y="441482"/>
                  </a:lnTo>
                  <a:lnTo>
                    <a:pt x="305356" y="457117"/>
                  </a:lnTo>
                  <a:lnTo>
                    <a:pt x="285812" y="497126"/>
                  </a:lnTo>
                  <a:lnTo>
                    <a:pt x="243734" y="532537"/>
                  </a:lnTo>
                  <a:lnTo>
                    <a:pt x="194521" y="554611"/>
                  </a:lnTo>
                  <a:lnTo>
                    <a:pt x="146239" y="561967"/>
                  </a:lnTo>
                  <a:lnTo>
                    <a:pt x="377174" y="561967"/>
                  </a:lnTo>
                  <a:lnTo>
                    <a:pt x="380775" y="519659"/>
                  </a:lnTo>
                  <a:lnTo>
                    <a:pt x="410667" y="474822"/>
                  </a:lnTo>
                  <a:lnTo>
                    <a:pt x="446213" y="441482"/>
                  </a:lnTo>
                  <a:lnTo>
                    <a:pt x="308117" y="441482"/>
                  </a:lnTo>
                  <a:lnTo>
                    <a:pt x="307973" y="441416"/>
                  </a:lnTo>
                  <a:lnTo>
                    <a:pt x="446293" y="441416"/>
                  </a:lnTo>
                  <a:lnTo>
                    <a:pt x="450677" y="437803"/>
                  </a:lnTo>
                  <a:lnTo>
                    <a:pt x="463657" y="429524"/>
                  </a:lnTo>
                  <a:close/>
                </a:path>
                <a:path w="2538095" h="746125">
                  <a:moveTo>
                    <a:pt x="309956" y="429524"/>
                  </a:moveTo>
                  <a:lnTo>
                    <a:pt x="307973" y="441416"/>
                  </a:lnTo>
                  <a:lnTo>
                    <a:pt x="308117" y="441482"/>
                  </a:lnTo>
                  <a:lnTo>
                    <a:pt x="314859" y="439643"/>
                  </a:lnTo>
                  <a:lnTo>
                    <a:pt x="319154" y="437497"/>
                  </a:lnTo>
                  <a:lnTo>
                    <a:pt x="320993" y="435042"/>
                  </a:lnTo>
                  <a:lnTo>
                    <a:pt x="309956" y="429524"/>
                  </a:lnTo>
                  <a:close/>
                </a:path>
                <a:path w="2538095" h="746125">
                  <a:moveTo>
                    <a:pt x="532537" y="327431"/>
                  </a:moveTo>
                  <a:lnTo>
                    <a:pt x="494252" y="331397"/>
                  </a:lnTo>
                  <a:lnTo>
                    <a:pt x="457576" y="343296"/>
                  </a:lnTo>
                  <a:lnTo>
                    <a:pt x="422511" y="363129"/>
                  </a:lnTo>
                  <a:lnTo>
                    <a:pt x="389055" y="390895"/>
                  </a:lnTo>
                  <a:lnTo>
                    <a:pt x="224420" y="390895"/>
                  </a:lnTo>
                  <a:lnTo>
                    <a:pt x="270292" y="405380"/>
                  </a:lnTo>
                  <a:lnTo>
                    <a:pt x="291388" y="427511"/>
                  </a:lnTo>
                  <a:lnTo>
                    <a:pt x="299148" y="435273"/>
                  </a:lnTo>
                  <a:lnTo>
                    <a:pt x="304724" y="439930"/>
                  </a:lnTo>
                  <a:lnTo>
                    <a:pt x="307973" y="441416"/>
                  </a:lnTo>
                  <a:lnTo>
                    <a:pt x="309956" y="429524"/>
                  </a:lnTo>
                  <a:lnTo>
                    <a:pt x="463657" y="429524"/>
                  </a:lnTo>
                  <a:lnTo>
                    <a:pt x="475913" y="421707"/>
                  </a:lnTo>
                  <a:lnTo>
                    <a:pt x="501034" y="410210"/>
                  </a:lnTo>
                  <a:lnTo>
                    <a:pt x="526040" y="403311"/>
                  </a:lnTo>
                  <a:lnTo>
                    <a:pt x="550929" y="401011"/>
                  </a:lnTo>
                  <a:lnTo>
                    <a:pt x="647265" y="401011"/>
                  </a:lnTo>
                  <a:lnTo>
                    <a:pt x="631868" y="377101"/>
                  </a:lnTo>
                  <a:lnTo>
                    <a:pt x="610484" y="355370"/>
                  </a:lnTo>
                  <a:lnTo>
                    <a:pt x="586800" y="339848"/>
                  </a:lnTo>
                  <a:lnTo>
                    <a:pt x="560818" y="330535"/>
                  </a:lnTo>
                  <a:lnTo>
                    <a:pt x="532537" y="327431"/>
                  </a:lnTo>
                  <a:close/>
                </a:path>
                <a:path w="2538095" h="746125">
                  <a:moveTo>
                    <a:pt x="396413" y="289721"/>
                  </a:moveTo>
                  <a:lnTo>
                    <a:pt x="318081" y="289721"/>
                  </a:lnTo>
                  <a:lnTo>
                    <a:pt x="310107" y="386294"/>
                  </a:lnTo>
                  <a:lnTo>
                    <a:pt x="389390" y="386294"/>
                  </a:lnTo>
                  <a:lnTo>
                    <a:pt x="396413" y="289721"/>
                  </a:lnTo>
                  <a:close/>
                </a:path>
                <a:path w="2538095" h="746125">
                  <a:moveTo>
                    <a:pt x="576952" y="229939"/>
                  </a:moveTo>
                  <a:lnTo>
                    <a:pt x="3679" y="229939"/>
                  </a:lnTo>
                  <a:lnTo>
                    <a:pt x="0" y="289721"/>
                  </a:lnTo>
                  <a:lnTo>
                    <a:pt x="726602" y="289721"/>
                  </a:lnTo>
                  <a:lnTo>
                    <a:pt x="729432" y="243734"/>
                  </a:lnTo>
                  <a:lnTo>
                    <a:pt x="609184" y="243734"/>
                  </a:lnTo>
                  <a:lnTo>
                    <a:pt x="595816" y="241001"/>
                  </a:lnTo>
                  <a:lnTo>
                    <a:pt x="580537" y="232793"/>
                  </a:lnTo>
                  <a:lnTo>
                    <a:pt x="576952" y="229939"/>
                  </a:lnTo>
                  <a:close/>
                </a:path>
                <a:path w="2538095" h="746125">
                  <a:moveTo>
                    <a:pt x="536554" y="122941"/>
                  </a:moveTo>
                  <a:lnTo>
                    <a:pt x="475819" y="122941"/>
                  </a:lnTo>
                  <a:lnTo>
                    <a:pt x="544187" y="199894"/>
                  </a:lnTo>
                  <a:lnTo>
                    <a:pt x="563332" y="219096"/>
                  </a:lnTo>
                  <a:lnTo>
                    <a:pt x="580537" y="232793"/>
                  </a:lnTo>
                  <a:lnTo>
                    <a:pt x="595816" y="241001"/>
                  </a:lnTo>
                  <a:lnTo>
                    <a:pt x="609184" y="243734"/>
                  </a:lnTo>
                  <a:lnTo>
                    <a:pt x="626086" y="241779"/>
                  </a:lnTo>
                  <a:lnTo>
                    <a:pt x="639324" y="235915"/>
                  </a:lnTo>
                  <a:lnTo>
                    <a:pt x="648913" y="226143"/>
                  </a:lnTo>
                  <a:lnTo>
                    <a:pt x="654865" y="212462"/>
                  </a:lnTo>
                  <a:lnTo>
                    <a:pt x="635894" y="209703"/>
                  </a:lnTo>
                  <a:lnTo>
                    <a:pt x="616694" y="201425"/>
                  </a:lnTo>
                  <a:lnTo>
                    <a:pt x="597265" y="187629"/>
                  </a:lnTo>
                  <a:lnTo>
                    <a:pt x="577606" y="168314"/>
                  </a:lnTo>
                  <a:lnTo>
                    <a:pt x="536554" y="122941"/>
                  </a:lnTo>
                  <a:close/>
                </a:path>
                <a:path w="2538095" h="746125">
                  <a:moveTo>
                    <a:pt x="730281" y="229939"/>
                  </a:moveTo>
                  <a:lnTo>
                    <a:pt x="645188" y="229939"/>
                  </a:lnTo>
                  <a:lnTo>
                    <a:pt x="639324" y="235915"/>
                  </a:lnTo>
                  <a:lnTo>
                    <a:pt x="626086" y="241779"/>
                  </a:lnTo>
                  <a:lnTo>
                    <a:pt x="609184" y="243734"/>
                  </a:lnTo>
                  <a:lnTo>
                    <a:pt x="729432" y="243734"/>
                  </a:lnTo>
                  <a:lnTo>
                    <a:pt x="730281" y="229939"/>
                  </a:lnTo>
                  <a:close/>
                </a:path>
                <a:path w="2538095" h="746125">
                  <a:moveTo>
                    <a:pt x="401933" y="0"/>
                  </a:moveTo>
                  <a:lnTo>
                    <a:pt x="359164" y="16095"/>
                  </a:lnTo>
                  <a:lnTo>
                    <a:pt x="339389" y="53345"/>
                  </a:lnTo>
                  <a:lnTo>
                    <a:pt x="341344" y="68493"/>
                  </a:lnTo>
                  <a:lnTo>
                    <a:pt x="370659" y="113591"/>
                  </a:lnTo>
                  <a:lnTo>
                    <a:pt x="416166" y="141613"/>
                  </a:lnTo>
                  <a:lnTo>
                    <a:pt x="430599" y="143482"/>
                  </a:lnTo>
                  <a:lnTo>
                    <a:pt x="441782" y="142191"/>
                  </a:lnTo>
                  <a:lnTo>
                    <a:pt x="453036" y="138327"/>
                  </a:lnTo>
                  <a:lnTo>
                    <a:pt x="464377" y="131906"/>
                  </a:lnTo>
                  <a:lnTo>
                    <a:pt x="475819" y="122941"/>
                  </a:lnTo>
                  <a:lnTo>
                    <a:pt x="536554" y="122941"/>
                  </a:lnTo>
                  <a:lnTo>
                    <a:pt x="516857" y="101170"/>
                  </a:lnTo>
                  <a:lnTo>
                    <a:pt x="414193" y="101170"/>
                  </a:lnTo>
                  <a:lnTo>
                    <a:pt x="408369" y="99331"/>
                  </a:lnTo>
                  <a:lnTo>
                    <a:pt x="402850" y="95656"/>
                  </a:lnTo>
                  <a:lnTo>
                    <a:pt x="397332" y="90749"/>
                  </a:lnTo>
                  <a:lnTo>
                    <a:pt x="394575" y="85843"/>
                  </a:lnTo>
                  <a:lnTo>
                    <a:pt x="394575" y="72965"/>
                  </a:lnTo>
                  <a:lnTo>
                    <a:pt x="401627" y="68980"/>
                  </a:lnTo>
                  <a:lnTo>
                    <a:pt x="487560" y="68980"/>
                  </a:lnTo>
                  <a:lnTo>
                    <a:pt x="459877" y="40355"/>
                  </a:lnTo>
                  <a:lnTo>
                    <a:pt x="435044" y="17935"/>
                  </a:lnTo>
                  <a:lnTo>
                    <a:pt x="415729" y="4484"/>
                  </a:lnTo>
                  <a:lnTo>
                    <a:pt x="401933" y="0"/>
                  </a:lnTo>
                  <a:close/>
                </a:path>
                <a:path w="2538095" h="746125">
                  <a:moveTo>
                    <a:pt x="487560" y="68980"/>
                  </a:moveTo>
                  <a:lnTo>
                    <a:pt x="415728" y="68980"/>
                  </a:lnTo>
                  <a:lnTo>
                    <a:pt x="423948" y="70244"/>
                  </a:lnTo>
                  <a:lnTo>
                    <a:pt x="432054" y="74039"/>
                  </a:lnTo>
                  <a:lnTo>
                    <a:pt x="440044" y="80363"/>
                  </a:lnTo>
                  <a:lnTo>
                    <a:pt x="447918" y="89216"/>
                  </a:lnTo>
                  <a:lnTo>
                    <a:pt x="440332" y="94446"/>
                  </a:lnTo>
                  <a:lnTo>
                    <a:pt x="433204" y="98181"/>
                  </a:lnTo>
                  <a:lnTo>
                    <a:pt x="426537" y="100423"/>
                  </a:lnTo>
                  <a:lnTo>
                    <a:pt x="420329" y="101170"/>
                  </a:lnTo>
                  <a:lnTo>
                    <a:pt x="516857" y="101170"/>
                  </a:lnTo>
                  <a:lnTo>
                    <a:pt x="490230" y="71741"/>
                  </a:lnTo>
                  <a:lnTo>
                    <a:pt x="487560" y="68980"/>
                  </a:lnTo>
                  <a:close/>
                </a:path>
                <a:path w="2538095" h="746125">
                  <a:moveTo>
                    <a:pt x="1499198" y="434124"/>
                  </a:moveTo>
                  <a:lnTo>
                    <a:pt x="1428379" y="482871"/>
                  </a:lnTo>
                  <a:lnTo>
                    <a:pt x="1453873" y="530661"/>
                  </a:lnTo>
                  <a:lnTo>
                    <a:pt x="1481797" y="573963"/>
                  </a:lnTo>
                  <a:lnTo>
                    <a:pt x="1512149" y="612776"/>
                  </a:lnTo>
                  <a:lnTo>
                    <a:pt x="1544929" y="647101"/>
                  </a:lnTo>
                  <a:lnTo>
                    <a:pt x="1580137" y="676936"/>
                  </a:lnTo>
                  <a:lnTo>
                    <a:pt x="1626354" y="707117"/>
                  </a:lnTo>
                  <a:lnTo>
                    <a:pt x="1673951" y="728675"/>
                  </a:lnTo>
                  <a:lnTo>
                    <a:pt x="1722929" y="741609"/>
                  </a:lnTo>
                  <a:lnTo>
                    <a:pt x="1773288" y="745920"/>
                  </a:lnTo>
                  <a:lnTo>
                    <a:pt x="1820191" y="745920"/>
                  </a:lnTo>
                  <a:lnTo>
                    <a:pt x="1807756" y="713729"/>
                  </a:lnTo>
                  <a:lnTo>
                    <a:pt x="1777885" y="713729"/>
                  </a:lnTo>
                  <a:lnTo>
                    <a:pt x="1737569" y="708492"/>
                  </a:lnTo>
                  <a:lnTo>
                    <a:pt x="1697559" y="692779"/>
                  </a:lnTo>
                  <a:lnTo>
                    <a:pt x="1657856" y="666590"/>
                  </a:lnTo>
                  <a:lnTo>
                    <a:pt x="1618460" y="629928"/>
                  </a:lnTo>
                  <a:lnTo>
                    <a:pt x="1579370" y="582790"/>
                  </a:lnTo>
                  <a:lnTo>
                    <a:pt x="1540587" y="525179"/>
                  </a:lnTo>
                  <a:lnTo>
                    <a:pt x="1642429" y="525179"/>
                  </a:lnTo>
                  <a:lnTo>
                    <a:pt x="1679817" y="515866"/>
                  </a:lnTo>
                  <a:lnTo>
                    <a:pt x="1715888" y="499627"/>
                  </a:lnTo>
                  <a:lnTo>
                    <a:pt x="1733549" y="487469"/>
                  </a:lnTo>
                  <a:lnTo>
                    <a:pt x="1580137" y="487469"/>
                  </a:lnTo>
                  <a:lnTo>
                    <a:pt x="1557547" y="485974"/>
                  </a:lnTo>
                  <a:lnTo>
                    <a:pt x="1539440" y="481490"/>
                  </a:lnTo>
                  <a:lnTo>
                    <a:pt x="1525816" y="474017"/>
                  </a:lnTo>
                  <a:lnTo>
                    <a:pt x="1516677" y="463555"/>
                  </a:lnTo>
                  <a:lnTo>
                    <a:pt x="1499198" y="434124"/>
                  </a:lnTo>
                  <a:close/>
                </a:path>
                <a:path w="2538095" h="746125">
                  <a:moveTo>
                    <a:pt x="1804558" y="705449"/>
                  </a:moveTo>
                  <a:lnTo>
                    <a:pt x="1797716" y="709071"/>
                  </a:lnTo>
                  <a:lnTo>
                    <a:pt x="1790990" y="711658"/>
                  </a:lnTo>
                  <a:lnTo>
                    <a:pt x="1784380" y="713212"/>
                  </a:lnTo>
                  <a:lnTo>
                    <a:pt x="1777885" y="713729"/>
                  </a:lnTo>
                  <a:lnTo>
                    <a:pt x="1807756" y="713729"/>
                  </a:lnTo>
                  <a:lnTo>
                    <a:pt x="1804558" y="705449"/>
                  </a:lnTo>
                  <a:close/>
                </a:path>
                <a:path w="2538095" h="746125">
                  <a:moveTo>
                    <a:pt x="1341000" y="289721"/>
                  </a:moveTo>
                  <a:lnTo>
                    <a:pt x="1264507" y="289721"/>
                  </a:lnTo>
                  <a:lnTo>
                    <a:pt x="1242893" y="604278"/>
                  </a:lnTo>
                  <a:lnTo>
                    <a:pt x="1257324" y="647496"/>
                  </a:lnTo>
                  <a:lnTo>
                    <a:pt x="1303118" y="689582"/>
                  </a:lnTo>
                  <a:lnTo>
                    <a:pt x="1354395" y="708394"/>
                  </a:lnTo>
                  <a:lnTo>
                    <a:pt x="1383310" y="710816"/>
                  </a:lnTo>
                  <a:lnTo>
                    <a:pt x="1367070" y="700469"/>
                  </a:lnTo>
                  <a:lnTo>
                    <a:pt x="1353302" y="689662"/>
                  </a:lnTo>
                  <a:lnTo>
                    <a:pt x="1326543" y="654216"/>
                  </a:lnTo>
                  <a:lnTo>
                    <a:pt x="1318132" y="612776"/>
                  </a:lnTo>
                  <a:lnTo>
                    <a:pt x="1318048" y="610140"/>
                  </a:lnTo>
                  <a:lnTo>
                    <a:pt x="1341000" y="289721"/>
                  </a:lnTo>
                  <a:close/>
                </a:path>
                <a:path w="2538095" h="746125">
                  <a:moveTo>
                    <a:pt x="1049436" y="289721"/>
                  </a:moveTo>
                  <a:lnTo>
                    <a:pt x="923432" y="289721"/>
                  </a:lnTo>
                  <a:lnTo>
                    <a:pt x="923432" y="301680"/>
                  </a:lnTo>
                  <a:lnTo>
                    <a:pt x="930790" y="333756"/>
                  </a:lnTo>
                  <a:lnTo>
                    <a:pt x="952864" y="363762"/>
                  </a:lnTo>
                  <a:lnTo>
                    <a:pt x="989654" y="391699"/>
                  </a:lnTo>
                  <a:lnTo>
                    <a:pt x="1041159" y="417568"/>
                  </a:lnTo>
                  <a:lnTo>
                    <a:pt x="1015578" y="423086"/>
                  </a:lnTo>
                  <a:lnTo>
                    <a:pt x="970970" y="439640"/>
                  </a:lnTo>
                  <a:lnTo>
                    <a:pt x="931421" y="467866"/>
                  </a:lnTo>
                  <a:lnTo>
                    <a:pt x="907967" y="506037"/>
                  </a:lnTo>
                  <a:lnTo>
                    <a:pt x="905137" y="527938"/>
                  </a:lnTo>
                  <a:lnTo>
                    <a:pt x="907910" y="553002"/>
                  </a:lnTo>
                  <a:lnTo>
                    <a:pt x="930903" y="598070"/>
                  </a:lnTo>
                  <a:lnTo>
                    <a:pt x="973385" y="630836"/>
                  </a:lnTo>
                  <a:lnTo>
                    <a:pt x="1022591" y="646471"/>
                  </a:lnTo>
                  <a:lnTo>
                    <a:pt x="1049436" y="648425"/>
                  </a:lnTo>
                  <a:lnTo>
                    <a:pt x="1106289" y="644171"/>
                  </a:lnTo>
                  <a:lnTo>
                    <a:pt x="1153599" y="631409"/>
                  </a:lnTo>
                  <a:lnTo>
                    <a:pt x="1191367" y="610140"/>
                  </a:lnTo>
                  <a:lnTo>
                    <a:pt x="1206516" y="594159"/>
                  </a:lnTo>
                  <a:lnTo>
                    <a:pt x="1035640" y="594159"/>
                  </a:lnTo>
                  <a:lnTo>
                    <a:pt x="1000231" y="591687"/>
                  </a:lnTo>
                  <a:lnTo>
                    <a:pt x="974937" y="584272"/>
                  </a:lnTo>
                  <a:lnTo>
                    <a:pt x="959761" y="571913"/>
                  </a:lnTo>
                  <a:lnTo>
                    <a:pt x="954702" y="554612"/>
                  </a:lnTo>
                  <a:lnTo>
                    <a:pt x="959358" y="534895"/>
                  </a:lnTo>
                  <a:lnTo>
                    <a:pt x="996608" y="501323"/>
                  </a:lnTo>
                  <a:lnTo>
                    <a:pt x="1043947" y="482410"/>
                  </a:lnTo>
                  <a:lnTo>
                    <a:pt x="1083010" y="472752"/>
                  </a:lnTo>
                  <a:lnTo>
                    <a:pt x="1122586" y="469303"/>
                  </a:lnTo>
                  <a:lnTo>
                    <a:pt x="1137733" y="469073"/>
                  </a:lnTo>
                  <a:lnTo>
                    <a:pt x="1109221" y="401011"/>
                  </a:lnTo>
                  <a:lnTo>
                    <a:pt x="1059553" y="386009"/>
                  </a:lnTo>
                  <a:lnTo>
                    <a:pt x="1019086" y="356173"/>
                  </a:lnTo>
                  <a:lnTo>
                    <a:pt x="1009890" y="329270"/>
                  </a:lnTo>
                  <a:lnTo>
                    <a:pt x="1012361" y="311967"/>
                  </a:lnTo>
                  <a:lnTo>
                    <a:pt x="1019775" y="299608"/>
                  </a:lnTo>
                  <a:lnTo>
                    <a:pt x="1032134" y="292193"/>
                  </a:lnTo>
                  <a:lnTo>
                    <a:pt x="1049436" y="289721"/>
                  </a:lnTo>
                  <a:close/>
                </a:path>
                <a:path w="2538095" h="746125">
                  <a:moveTo>
                    <a:pt x="1213153" y="484712"/>
                  </a:moveTo>
                  <a:lnTo>
                    <a:pt x="1191310" y="528628"/>
                  </a:lnTo>
                  <a:lnTo>
                    <a:pt x="1144173" y="564728"/>
                  </a:lnTo>
                  <a:lnTo>
                    <a:pt x="1090826" y="586801"/>
                  </a:lnTo>
                  <a:lnTo>
                    <a:pt x="1035640" y="594159"/>
                  </a:lnTo>
                  <a:lnTo>
                    <a:pt x="1206516" y="594159"/>
                  </a:lnTo>
                  <a:lnTo>
                    <a:pt x="1219593" y="580363"/>
                  </a:lnTo>
                  <a:lnTo>
                    <a:pt x="1226030" y="486547"/>
                  </a:lnTo>
                  <a:lnTo>
                    <a:pt x="1213153" y="484712"/>
                  </a:lnTo>
                  <a:close/>
                </a:path>
                <a:path w="2538095" h="746125">
                  <a:moveTo>
                    <a:pt x="1642429" y="525179"/>
                  </a:moveTo>
                  <a:lnTo>
                    <a:pt x="1540587" y="525179"/>
                  </a:lnTo>
                  <a:lnTo>
                    <a:pt x="1551108" y="526788"/>
                  </a:lnTo>
                  <a:lnTo>
                    <a:pt x="1564272" y="527938"/>
                  </a:lnTo>
                  <a:lnTo>
                    <a:pt x="1580081" y="528628"/>
                  </a:lnTo>
                  <a:lnTo>
                    <a:pt x="1598533" y="528858"/>
                  </a:lnTo>
                  <a:lnTo>
                    <a:pt x="1640698" y="525610"/>
                  </a:lnTo>
                  <a:lnTo>
                    <a:pt x="1642429" y="525179"/>
                  </a:lnTo>
                  <a:close/>
                </a:path>
                <a:path w="2538095" h="746125">
                  <a:moveTo>
                    <a:pt x="1774115" y="252933"/>
                  </a:moveTo>
                  <a:lnTo>
                    <a:pt x="1649120" y="252933"/>
                  </a:lnTo>
                  <a:lnTo>
                    <a:pt x="1667112" y="254283"/>
                  </a:lnTo>
                  <a:lnTo>
                    <a:pt x="1683380" y="258336"/>
                  </a:lnTo>
                  <a:lnTo>
                    <a:pt x="1721204" y="286359"/>
                  </a:lnTo>
                  <a:lnTo>
                    <a:pt x="1734656" y="333871"/>
                  </a:lnTo>
                  <a:lnTo>
                    <a:pt x="1731609" y="362584"/>
                  </a:lnTo>
                  <a:lnTo>
                    <a:pt x="1707235" y="415699"/>
                  </a:lnTo>
                  <a:lnTo>
                    <a:pt x="1661018" y="460824"/>
                  </a:lnTo>
                  <a:lnTo>
                    <a:pt x="1608132" y="484508"/>
                  </a:lnTo>
                  <a:lnTo>
                    <a:pt x="1580137" y="487469"/>
                  </a:lnTo>
                  <a:lnTo>
                    <a:pt x="1733549" y="487469"/>
                  </a:lnTo>
                  <a:lnTo>
                    <a:pt x="1776476" y="448754"/>
                  </a:lnTo>
                  <a:lnTo>
                    <a:pt x="1807978" y="379542"/>
                  </a:lnTo>
                  <a:lnTo>
                    <a:pt x="1811916" y="338468"/>
                  </a:lnTo>
                  <a:lnTo>
                    <a:pt x="1808524" y="307830"/>
                  </a:lnTo>
                  <a:lnTo>
                    <a:pt x="1798349" y="281214"/>
                  </a:lnTo>
                  <a:lnTo>
                    <a:pt x="1781391" y="258623"/>
                  </a:lnTo>
                  <a:lnTo>
                    <a:pt x="1774115" y="252933"/>
                  </a:lnTo>
                  <a:close/>
                </a:path>
                <a:path w="2538095" h="746125">
                  <a:moveTo>
                    <a:pt x="1439347" y="260907"/>
                  </a:moveTo>
                  <a:lnTo>
                    <a:pt x="1408144" y="286042"/>
                  </a:lnTo>
                  <a:lnTo>
                    <a:pt x="1445854" y="388134"/>
                  </a:lnTo>
                  <a:lnTo>
                    <a:pt x="1464018" y="354794"/>
                  </a:lnTo>
                  <a:lnTo>
                    <a:pt x="1484482" y="326512"/>
                  </a:lnTo>
                  <a:lnTo>
                    <a:pt x="1507247" y="303289"/>
                  </a:lnTo>
                  <a:lnTo>
                    <a:pt x="1525967" y="289721"/>
                  </a:lnTo>
                  <a:lnTo>
                    <a:pt x="1437573" y="289721"/>
                  </a:lnTo>
                  <a:lnTo>
                    <a:pt x="1439347" y="260907"/>
                  </a:lnTo>
                  <a:close/>
                </a:path>
                <a:path w="2538095" h="746125">
                  <a:moveTo>
                    <a:pt x="1209478" y="229939"/>
                  </a:moveTo>
                  <a:lnTo>
                    <a:pt x="894920" y="229939"/>
                  </a:lnTo>
                  <a:lnTo>
                    <a:pt x="891241" y="289721"/>
                  </a:lnTo>
                  <a:lnTo>
                    <a:pt x="1205798" y="289721"/>
                  </a:lnTo>
                  <a:lnTo>
                    <a:pt x="1209478" y="229939"/>
                  </a:lnTo>
                  <a:close/>
                </a:path>
                <a:path w="2538095" h="746125">
                  <a:moveTo>
                    <a:pt x="1243505" y="229939"/>
                  </a:moveTo>
                  <a:lnTo>
                    <a:pt x="1209478" y="229939"/>
                  </a:lnTo>
                  <a:lnTo>
                    <a:pt x="1205798" y="289721"/>
                  </a:lnTo>
                  <a:lnTo>
                    <a:pt x="1239826" y="289721"/>
                  </a:lnTo>
                  <a:lnTo>
                    <a:pt x="1243505" y="229939"/>
                  </a:lnTo>
                  <a:close/>
                </a:path>
                <a:path w="2538095" h="746125">
                  <a:moveTo>
                    <a:pt x="1441253" y="229939"/>
                  </a:moveTo>
                  <a:lnTo>
                    <a:pt x="1243505" y="229939"/>
                  </a:lnTo>
                  <a:lnTo>
                    <a:pt x="1239826" y="289721"/>
                  </a:lnTo>
                  <a:lnTo>
                    <a:pt x="1409503" y="289721"/>
                  </a:lnTo>
                  <a:lnTo>
                    <a:pt x="1408144" y="286042"/>
                  </a:lnTo>
                  <a:lnTo>
                    <a:pt x="1439347" y="260907"/>
                  </a:lnTo>
                  <a:lnTo>
                    <a:pt x="1441253" y="229939"/>
                  </a:lnTo>
                  <a:close/>
                </a:path>
                <a:path w="2538095" h="746125">
                  <a:moveTo>
                    <a:pt x="1644519" y="211543"/>
                  </a:moveTo>
                  <a:lnTo>
                    <a:pt x="1583263" y="214523"/>
                  </a:lnTo>
                  <a:lnTo>
                    <a:pt x="1528998" y="223463"/>
                  </a:lnTo>
                  <a:lnTo>
                    <a:pt x="1481723" y="238363"/>
                  </a:lnTo>
                  <a:lnTo>
                    <a:pt x="1441438" y="259222"/>
                  </a:lnTo>
                  <a:lnTo>
                    <a:pt x="1437573" y="289721"/>
                  </a:lnTo>
                  <a:lnTo>
                    <a:pt x="1525967" y="289721"/>
                  </a:lnTo>
                  <a:lnTo>
                    <a:pt x="1532310" y="285123"/>
                  </a:lnTo>
                  <a:lnTo>
                    <a:pt x="1546509" y="277018"/>
                  </a:lnTo>
                  <a:lnTo>
                    <a:pt x="1588416" y="260291"/>
                  </a:lnTo>
                  <a:lnTo>
                    <a:pt x="1632909" y="253392"/>
                  </a:lnTo>
                  <a:lnTo>
                    <a:pt x="1649120" y="252933"/>
                  </a:lnTo>
                  <a:lnTo>
                    <a:pt x="1774115" y="252933"/>
                  </a:lnTo>
                  <a:lnTo>
                    <a:pt x="1757649" y="240055"/>
                  </a:lnTo>
                  <a:lnTo>
                    <a:pt x="1733678" y="227581"/>
                  </a:lnTo>
                  <a:lnTo>
                    <a:pt x="1706832" y="218671"/>
                  </a:lnTo>
                  <a:lnTo>
                    <a:pt x="1677113" y="213325"/>
                  </a:lnTo>
                  <a:lnTo>
                    <a:pt x="1644519" y="211543"/>
                  </a:lnTo>
                  <a:close/>
                </a:path>
                <a:path w="2538095" h="746125">
                  <a:moveTo>
                    <a:pt x="1960916" y="289721"/>
                  </a:moveTo>
                  <a:lnTo>
                    <a:pt x="1884423" y="289721"/>
                  </a:lnTo>
                  <a:lnTo>
                    <a:pt x="1862809" y="604278"/>
                  </a:lnTo>
                  <a:lnTo>
                    <a:pt x="1877241" y="647496"/>
                  </a:lnTo>
                  <a:lnTo>
                    <a:pt x="1923034" y="689582"/>
                  </a:lnTo>
                  <a:lnTo>
                    <a:pt x="1974311" y="708394"/>
                  </a:lnTo>
                  <a:lnTo>
                    <a:pt x="2003226" y="710816"/>
                  </a:lnTo>
                  <a:lnTo>
                    <a:pt x="1986986" y="700469"/>
                  </a:lnTo>
                  <a:lnTo>
                    <a:pt x="1973219" y="689662"/>
                  </a:lnTo>
                  <a:lnTo>
                    <a:pt x="1946460" y="654216"/>
                  </a:lnTo>
                  <a:lnTo>
                    <a:pt x="1937923" y="610715"/>
                  </a:lnTo>
                  <a:lnTo>
                    <a:pt x="1960916" y="289721"/>
                  </a:lnTo>
                  <a:close/>
                </a:path>
                <a:path w="2538095" h="746125">
                  <a:moveTo>
                    <a:pt x="2435431" y="414807"/>
                  </a:moveTo>
                  <a:lnTo>
                    <a:pt x="2358863" y="414807"/>
                  </a:lnTo>
                  <a:lnTo>
                    <a:pt x="2344456" y="622674"/>
                  </a:lnTo>
                  <a:lnTo>
                    <a:pt x="2352562" y="649832"/>
                  </a:lnTo>
                  <a:lnTo>
                    <a:pt x="2376878" y="673584"/>
                  </a:lnTo>
                  <a:lnTo>
                    <a:pt x="2417404" y="693918"/>
                  </a:lnTo>
                  <a:lnTo>
                    <a:pt x="2474140" y="710816"/>
                  </a:lnTo>
                  <a:lnTo>
                    <a:pt x="2460861" y="699836"/>
                  </a:lnTo>
                  <a:lnTo>
                    <a:pt x="2449537" y="688971"/>
                  </a:lnTo>
                  <a:lnTo>
                    <a:pt x="2427118" y="656976"/>
                  </a:lnTo>
                  <a:lnTo>
                    <a:pt x="2419877" y="624513"/>
                  </a:lnTo>
                  <a:lnTo>
                    <a:pt x="2435431" y="414807"/>
                  </a:lnTo>
                  <a:close/>
                </a:path>
                <a:path w="2538095" h="746125">
                  <a:moveTo>
                    <a:pt x="2444709" y="289721"/>
                  </a:moveTo>
                  <a:lnTo>
                    <a:pt x="2368368" y="289721"/>
                  </a:lnTo>
                  <a:lnTo>
                    <a:pt x="2363770" y="342148"/>
                  </a:lnTo>
                  <a:lnTo>
                    <a:pt x="2334338" y="354220"/>
                  </a:lnTo>
                  <a:lnTo>
                    <a:pt x="2295708" y="362843"/>
                  </a:lnTo>
                  <a:lnTo>
                    <a:pt x="2247880" y="368018"/>
                  </a:lnTo>
                  <a:lnTo>
                    <a:pt x="2190855" y="369742"/>
                  </a:lnTo>
                  <a:lnTo>
                    <a:pt x="2162344" y="371639"/>
                  </a:lnTo>
                  <a:lnTo>
                    <a:pt x="2110838" y="386814"/>
                  </a:lnTo>
                  <a:lnTo>
                    <a:pt x="2065311" y="418832"/>
                  </a:lnTo>
                  <a:lnTo>
                    <a:pt x="2039558" y="463899"/>
                  </a:lnTo>
                  <a:lnTo>
                    <a:pt x="2036339" y="490226"/>
                  </a:lnTo>
                  <a:lnTo>
                    <a:pt x="2038704" y="517763"/>
                  </a:lnTo>
                  <a:lnTo>
                    <a:pt x="2057550" y="563953"/>
                  </a:lnTo>
                  <a:lnTo>
                    <a:pt x="2094283" y="597754"/>
                  </a:lnTo>
                  <a:lnTo>
                    <a:pt x="2143029" y="614999"/>
                  </a:lnTo>
                  <a:lnTo>
                    <a:pt x="2171541" y="617155"/>
                  </a:lnTo>
                  <a:lnTo>
                    <a:pt x="2193729" y="615602"/>
                  </a:lnTo>
                  <a:lnTo>
                    <a:pt x="2233279" y="603184"/>
                  </a:lnTo>
                  <a:lnTo>
                    <a:pt x="2267541" y="577604"/>
                  </a:lnTo>
                  <a:lnTo>
                    <a:pt x="2285043" y="547254"/>
                  </a:lnTo>
                  <a:lnTo>
                    <a:pt x="2134753" y="547254"/>
                  </a:lnTo>
                  <a:lnTo>
                    <a:pt x="2109401" y="545127"/>
                  </a:lnTo>
                  <a:lnTo>
                    <a:pt x="2091294" y="538746"/>
                  </a:lnTo>
                  <a:lnTo>
                    <a:pt x="2080429" y="528112"/>
                  </a:lnTo>
                  <a:lnTo>
                    <a:pt x="2076808" y="513223"/>
                  </a:lnTo>
                  <a:lnTo>
                    <a:pt x="2079222" y="495805"/>
                  </a:lnTo>
                  <a:lnTo>
                    <a:pt x="2115435" y="455278"/>
                  </a:lnTo>
                  <a:lnTo>
                    <a:pt x="2166137" y="438032"/>
                  </a:lnTo>
                  <a:lnTo>
                    <a:pt x="2185337" y="436882"/>
                  </a:lnTo>
                  <a:lnTo>
                    <a:pt x="2281914" y="436882"/>
                  </a:lnTo>
                  <a:lnTo>
                    <a:pt x="2300102" y="435502"/>
                  </a:lnTo>
                  <a:lnTo>
                    <a:pt x="2319009" y="431363"/>
                  </a:lnTo>
                  <a:lnTo>
                    <a:pt x="2338605" y="424465"/>
                  </a:lnTo>
                  <a:lnTo>
                    <a:pt x="2358863" y="414807"/>
                  </a:lnTo>
                  <a:lnTo>
                    <a:pt x="2435431" y="414807"/>
                  </a:lnTo>
                  <a:lnTo>
                    <a:pt x="2444709" y="289721"/>
                  </a:lnTo>
                  <a:close/>
                </a:path>
                <a:path w="2538095" h="746125">
                  <a:moveTo>
                    <a:pt x="2259839" y="436882"/>
                  </a:moveTo>
                  <a:lnTo>
                    <a:pt x="2185337" y="436882"/>
                  </a:lnTo>
                  <a:lnTo>
                    <a:pt x="2195082" y="438032"/>
                  </a:lnTo>
                  <a:lnTo>
                    <a:pt x="2204078" y="441480"/>
                  </a:lnTo>
                  <a:lnTo>
                    <a:pt x="2230520" y="474361"/>
                  </a:lnTo>
                  <a:lnTo>
                    <a:pt x="2234084" y="494827"/>
                  </a:lnTo>
                  <a:lnTo>
                    <a:pt x="2227876" y="517763"/>
                  </a:lnTo>
                  <a:lnTo>
                    <a:pt x="2209252" y="534146"/>
                  </a:lnTo>
                  <a:lnTo>
                    <a:pt x="2178210" y="543977"/>
                  </a:lnTo>
                  <a:lnTo>
                    <a:pt x="2134753" y="547254"/>
                  </a:lnTo>
                  <a:lnTo>
                    <a:pt x="2285043" y="547254"/>
                  </a:lnTo>
                  <a:lnTo>
                    <a:pt x="2286855" y="542653"/>
                  </a:lnTo>
                  <a:lnTo>
                    <a:pt x="2289268" y="522418"/>
                  </a:lnTo>
                  <a:lnTo>
                    <a:pt x="2287429" y="499827"/>
                  </a:lnTo>
                  <a:lnTo>
                    <a:pt x="2281911" y="478041"/>
                  </a:lnTo>
                  <a:lnTo>
                    <a:pt x="2272714" y="457059"/>
                  </a:lnTo>
                  <a:lnTo>
                    <a:pt x="2259839" y="436882"/>
                  </a:lnTo>
                  <a:close/>
                </a:path>
                <a:path w="2538095" h="746125">
                  <a:moveTo>
                    <a:pt x="2030821" y="229939"/>
                  </a:moveTo>
                  <a:lnTo>
                    <a:pt x="1829394" y="229939"/>
                  </a:lnTo>
                  <a:lnTo>
                    <a:pt x="1825715" y="289721"/>
                  </a:lnTo>
                  <a:lnTo>
                    <a:pt x="2027142" y="289721"/>
                  </a:lnTo>
                  <a:lnTo>
                    <a:pt x="2030821" y="229939"/>
                  </a:lnTo>
                  <a:close/>
                </a:path>
                <a:path w="2538095" h="746125">
                  <a:moveTo>
                    <a:pt x="2061169" y="229939"/>
                  </a:moveTo>
                  <a:lnTo>
                    <a:pt x="2030821" y="229939"/>
                  </a:lnTo>
                  <a:lnTo>
                    <a:pt x="2027142" y="289721"/>
                  </a:lnTo>
                  <a:lnTo>
                    <a:pt x="2057490" y="289721"/>
                  </a:lnTo>
                  <a:lnTo>
                    <a:pt x="2061169" y="229939"/>
                  </a:lnTo>
                  <a:close/>
                </a:path>
                <a:path w="2538095" h="746125">
                  <a:moveTo>
                    <a:pt x="2380592" y="229939"/>
                  </a:moveTo>
                  <a:lnTo>
                    <a:pt x="2061169" y="229939"/>
                  </a:lnTo>
                  <a:lnTo>
                    <a:pt x="2057490" y="289721"/>
                  </a:lnTo>
                  <a:lnTo>
                    <a:pt x="2533925" y="289721"/>
                  </a:lnTo>
                  <a:lnTo>
                    <a:pt x="2536755" y="243734"/>
                  </a:lnTo>
                  <a:lnTo>
                    <a:pt x="2412824" y="243734"/>
                  </a:lnTo>
                  <a:lnTo>
                    <a:pt x="2399456" y="241001"/>
                  </a:lnTo>
                  <a:lnTo>
                    <a:pt x="2384176" y="232793"/>
                  </a:lnTo>
                  <a:lnTo>
                    <a:pt x="2380592" y="229939"/>
                  </a:lnTo>
                  <a:close/>
                </a:path>
                <a:path w="2538095" h="746125">
                  <a:moveTo>
                    <a:pt x="2340193" y="122941"/>
                  </a:moveTo>
                  <a:lnTo>
                    <a:pt x="2279459" y="122941"/>
                  </a:lnTo>
                  <a:lnTo>
                    <a:pt x="2347826" y="199894"/>
                  </a:lnTo>
                  <a:lnTo>
                    <a:pt x="2366971" y="219096"/>
                  </a:lnTo>
                  <a:lnTo>
                    <a:pt x="2384176" y="232793"/>
                  </a:lnTo>
                  <a:lnTo>
                    <a:pt x="2399456" y="241001"/>
                  </a:lnTo>
                  <a:lnTo>
                    <a:pt x="2412824" y="243734"/>
                  </a:lnTo>
                  <a:lnTo>
                    <a:pt x="2429726" y="241779"/>
                  </a:lnTo>
                  <a:lnTo>
                    <a:pt x="2442964" y="235915"/>
                  </a:lnTo>
                  <a:lnTo>
                    <a:pt x="2452552" y="226143"/>
                  </a:lnTo>
                  <a:lnTo>
                    <a:pt x="2458505" y="212462"/>
                  </a:lnTo>
                  <a:lnTo>
                    <a:pt x="2439534" y="209703"/>
                  </a:lnTo>
                  <a:lnTo>
                    <a:pt x="2420334" y="201425"/>
                  </a:lnTo>
                  <a:lnTo>
                    <a:pt x="2400904" y="187629"/>
                  </a:lnTo>
                  <a:lnTo>
                    <a:pt x="2381244" y="168314"/>
                  </a:lnTo>
                  <a:lnTo>
                    <a:pt x="2340193" y="122941"/>
                  </a:lnTo>
                  <a:close/>
                </a:path>
                <a:path w="2538095" h="746125">
                  <a:moveTo>
                    <a:pt x="2537604" y="229939"/>
                  </a:moveTo>
                  <a:lnTo>
                    <a:pt x="2448827" y="229939"/>
                  </a:lnTo>
                  <a:lnTo>
                    <a:pt x="2442964" y="235915"/>
                  </a:lnTo>
                  <a:lnTo>
                    <a:pt x="2429726" y="241779"/>
                  </a:lnTo>
                  <a:lnTo>
                    <a:pt x="2412824" y="243734"/>
                  </a:lnTo>
                  <a:lnTo>
                    <a:pt x="2536755" y="243734"/>
                  </a:lnTo>
                  <a:lnTo>
                    <a:pt x="2537604" y="229939"/>
                  </a:lnTo>
                  <a:close/>
                </a:path>
                <a:path w="2538095" h="746125">
                  <a:moveTo>
                    <a:pt x="2205572" y="0"/>
                  </a:moveTo>
                  <a:lnTo>
                    <a:pt x="2162804" y="16095"/>
                  </a:lnTo>
                  <a:lnTo>
                    <a:pt x="2143029" y="53345"/>
                  </a:lnTo>
                  <a:lnTo>
                    <a:pt x="2144983" y="68493"/>
                  </a:lnTo>
                  <a:lnTo>
                    <a:pt x="2174299" y="113591"/>
                  </a:lnTo>
                  <a:lnTo>
                    <a:pt x="2219806" y="141613"/>
                  </a:lnTo>
                  <a:lnTo>
                    <a:pt x="2234239" y="143482"/>
                  </a:lnTo>
                  <a:lnTo>
                    <a:pt x="2245422" y="142191"/>
                  </a:lnTo>
                  <a:lnTo>
                    <a:pt x="2256676" y="138327"/>
                  </a:lnTo>
                  <a:lnTo>
                    <a:pt x="2268017" y="131906"/>
                  </a:lnTo>
                  <a:lnTo>
                    <a:pt x="2279459" y="122941"/>
                  </a:lnTo>
                  <a:lnTo>
                    <a:pt x="2340193" y="122941"/>
                  </a:lnTo>
                  <a:lnTo>
                    <a:pt x="2320496" y="101170"/>
                  </a:lnTo>
                  <a:lnTo>
                    <a:pt x="2217834" y="101170"/>
                  </a:lnTo>
                  <a:lnTo>
                    <a:pt x="2212009" y="99331"/>
                  </a:lnTo>
                  <a:lnTo>
                    <a:pt x="2206490" y="95656"/>
                  </a:lnTo>
                  <a:lnTo>
                    <a:pt x="2200972" y="90749"/>
                  </a:lnTo>
                  <a:lnTo>
                    <a:pt x="2198213" y="85843"/>
                  </a:lnTo>
                  <a:lnTo>
                    <a:pt x="2198213" y="72965"/>
                  </a:lnTo>
                  <a:lnTo>
                    <a:pt x="2205266" y="68980"/>
                  </a:lnTo>
                  <a:lnTo>
                    <a:pt x="2291200" y="68980"/>
                  </a:lnTo>
                  <a:lnTo>
                    <a:pt x="2263517" y="40355"/>
                  </a:lnTo>
                  <a:lnTo>
                    <a:pt x="2238683" y="17935"/>
                  </a:lnTo>
                  <a:lnTo>
                    <a:pt x="2219368" y="4484"/>
                  </a:lnTo>
                  <a:lnTo>
                    <a:pt x="2205572" y="0"/>
                  </a:lnTo>
                  <a:close/>
                </a:path>
                <a:path w="2538095" h="746125">
                  <a:moveTo>
                    <a:pt x="2291200" y="68980"/>
                  </a:moveTo>
                  <a:lnTo>
                    <a:pt x="2219368" y="68980"/>
                  </a:lnTo>
                  <a:lnTo>
                    <a:pt x="2227588" y="70244"/>
                  </a:lnTo>
                  <a:lnTo>
                    <a:pt x="2235694" y="74039"/>
                  </a:lnTo>
                  <a:lnTo>
                    <a:pt x="2243684" y="80363"/>
                  </a:lnTo>
                  <a:lnTo>
                    <a:pt x="2251558" y="89216"/>
                  </a:lnTo>
                  <a:lnTo>
                    <a:pt x="2243972" y="94446"/>
                  </a:lnTo>
                  <a:lnTo>
                    <a:pt x="2236844" y="98181"/>
                  </a:lnTo>
                  <a:lnTo>
                    <a:pt x="2230176" y="100423"/>
                  </a:lnTo>
                  <a:lnTo>
                    <a:pt x="2223968" y="101170"/>
                  </a:lnTo>
                  <a:lnTo>
                    <a:pt x="2320496" y="101170"/>
                  </a:lnTo>
                  <a:lnTo>
                    <a:pt x="2293870" y="71741"/>
                  </a:lnTo>
                  <a:lnTo>
                    <a:pt x="2291200" y="68980"/>
                  </a:lnTo>
                  <a:close/>
                </a:path>
              </a:pathLst>
            </a:custGeom>
            <a:solidFill>
              <a:srgbClr val="393185"/>
            </a:solidFill>
          </p:spPr>
          <p:txBody>
            <a:bodyPr wrap="square" lIns="0" tIns="0" rIns="0" bIns="0" rtlCol="0"/>
            <a:lstStyle/>
            <a:p>
              <a:endParaRPr sz="1539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804" y="2693543"/>
            <a:ext cx="7656592" cy="14141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106" y="1692221"/>
            <a:ext cx="7657038" cy="16220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442" y="3390942"/>
            <a:ext cx="1287768" cy="116875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661540" y="4812690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4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4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1" y="415696"/>
                </a:lnTo>
                <a:lnTo>
                  <a:pt x="840640" y="415696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7"/>
                </a:lnTo>
                <a:lnTo>
                  <a:pt x="923289" y="392488"/>
                </a:lnTo>
                <a:lnTo>
                  <a:pt x="882159" y="409980"/>
                </a:lnTo>
                <a:lnTo>
                  <a:pt x="840640" y="415696"/>
                </a:lnTo>
                <a:lnTo>
                  <a:pt x="935741" y="415696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5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22" y="2064308"/>
            <a:ext cx="5832763" cy="27269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7787" y="1737450"/>
            <a:ext cx="5656075" cy="33507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7787" y="1683405"/>
            <a:ext cx="5690163" cy="28659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61540" y="4823458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4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8"/>
                </a:lnTo>
                <a:lnTo>
                  <a:pt x="1430170" y="214884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60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3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6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4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1" y="239439"/>
                </a:lnTo>
                <a:lnTo>
                  <a:pt x="300501" y="240929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4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0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9" y="396178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0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9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22" y="2064308"/>
            <a:ext cx="5832763" cy="27269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792" y="2796407"/>
            <a:ext cx="1367046" cy="1715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0848" y="3038802"/>
            <a:ext cx="6820882" cy="9333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808" y="1734454"/>
            <a:ext cx="6825869" cy="33576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4400" y="1950341"/>
            <a:ext cx="2013931" cy="1715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9981" y="2197081"/>
            <a:ext cx="6822627" cy="18985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506" y="4136240"/>
            <a:ext cx="2913491" cy="1659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661540" y="4549572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0"/>
                </a:lnTo>
                <a:lnTo>
                  <a:pt x="1134251" y="74682"/>
                </a:lnTo>
                <a:lnTo>
                  <a:pt x="1110712" y="105318"/>
                </a:lnTo>
                <a:lnTo>
                  <a:pt x="1092748" y="140123"/>
                </a:lnTo>
                <a:lnTo>
                  <a:pt x="1080990" y="178639"/>
                </a:lnTo>
                <a:lnTo>
                  <a:pt x="1076282" y="218596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4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5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3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8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8"/>
                </a:lnTo>
                <a:lnTo>
                  <a:pt x="1902968" y="424742"/>
                </a:lnTo>
                <a:lnTo>
                  <a:pt x="1951684" y="429795"/>
                </a:lnTo>
                <a:lnTo>
                  <a:pt x="1998345" y="426132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0"/>
                </a:lnTo>
                <a:lnTo>
                  <a:pt x="1432031" y="310629"/>
                </a:lnTo>
                <a:lnTo>
                  <a:pt x="1417515" y="347318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2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9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2"/>
                </a:lnTo>
                <a:lnTo>
                  <a:pt x="2062715" y="385920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6"/>
                </a:lnTo>
                <a:lnTo>
                  <a:pt x="2122903" y="335053"/>
                </a:lnTo>
                <a:lnTo>
                  <a:pt x="2128136" y="295854"/>
                </a:lnTo>
                <a:lnTo>
                  <a:pt x="2118853" y="251154"/>
                </a:lnTo>
                <a:lnTo>
                  <a:pt x="2099919" y="218596"/>
                </a:lnTo>
                <a:lnTo>
                  <a:pt x="2072097" y="194647"/>
                </a:lnTo>
                <a:lnTo>
                  <a:pt x="2066589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8"/>
                </a:lnTo>
                <a:lnTo>
                  <a:pt x="1895066" y="370242"/>
                </a:lnTo>
                <a:lnTo>
                  <a:pt x="1865888" y="344034"/>
                </a:lnTo>
                <a:lnTo>
                  <a:pt x="1834847" y="295854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09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5"/>
                </a:lnTo>
                <a:lnTo>
                  <a:pt x="1273034" y="221216"/>
                </a:lnTo>
                <a:lnTo>
                  <a:pt x="1308522" y="198601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3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9" y="192123"/>
                </a:lnTo>
                <a:lnTo>
                  <a:pt x="2038522" y="179259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8"/>
                </a:lnTo>
                <a:lnTo>
                  <a:pt x="679548" y="278003"/>
                </a:lnTo>
                <a:lnTo>
                  <a:pt x="682534" y="317465"/>
                </a:lnTo>
                <a:lnTo>
                  <a:pt x="713378" y="374114"/>
                </a:lnTo>
                <a:lnTo>
                  <a:pt x="767169" y="417295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5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4"/>
                </a:lnTo>
                <a:lnTo>
                  <a:pt x="693178" y="268488"/>
                </a:lnTo>
                <a:lnTo>
                  <a:pt x="702517" y="237613"/>
                </a:lnTo>
                <a:lnTo>
                  <a:pt x="725607" y="209113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4" y="405426"/>
                </a:lnTo>
                <a:lnTo>
                  <a:pt x="139122" y="405426"/>
                </a:lnTo>
                <a:lnTo>
                  <a:pt x="108850" y="400578"/>
                </a:lnTo>
                <a:lnTo>
                  <a:pt x="56777" y="372641"/>
                </a:lnTo>
                <a:lnTo>
                  <a:pt x="21922" y="328420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8"/>
                </a:lnTo>
                <a:lnTo>
                  <a:pt x="988611" y="130537"/>
                </a:lnTo>
                <a:lnTo>
                  <a:pt x="1014620" y="188817"/>
                </a:lnTo>
                <a:lnTo>
                  <a:pt x="1019908" y="219539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70"/>
                </a:lnTo>
                <a:lnTo>
                  <a:pt x="298286" y="198293"/>
                </a:lnTo>
                <a:lnTo>
                  <a:pt x="300450" y="239438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7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4" y="405426"/>
                </a:lnTo>
                <a:lnTo>
                  <a:pt x="301133" y="399571"/>
                </a:lnTo>
                <a:lnTo>
                  <a:pt x="217884" y="399571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61" y="396176"/>
                </a:lnTo>
                <a:lnTo>
                  <a:pt x="229544" y="396176"/>
                </a:lnTo>
                <a:lnTo>
                  <a:pt x="253543" y="377005"/>
                </a:lnTo>
                <a:lnTo>
                  <a:pt x="285575" y="350743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7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4"/>
                </a:lnTo>
                <a:lnTo>
                  <a:pt x="217884" y="399571"/>
                </a:lnTo>
                <a:lnTo>
                  <a:pt x="301133" y="399571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2" y="314074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39"/>
                </a:lnTo>
                <a:lnTo>
                  <a:pt x="229544" y="396176"/>
                </a:lnTo>
                <a:lnTo>
                  <a:pt x="308961" y="396176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5"/>
                </a:lnTo>
                <a:lnTo>
                  <a:pt x="423560" y="314773"/>
                </a:lnTo>
                <a:lnTo>
                  <a:pt x="373850" y="314773"/>
                </a:lnTo>
                <a:lnTo>
                  <a:pt x="373282" y="314074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3"/>
                </a:lnTo>
                <a:lnTo>
                  <a:pt x="719352" y="19689"/>
                </a:lnTo>
                <a:lnTo>
                  <a:pt x="677231" y="36831"/>
                </a:lnTo>
                <a:lnTo>
                  <a:pt x="636264" y="59501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3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3"/>
                </a:lnTo>
                <a:lnTo>
                  <a:pt x="423560" y="314773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8" y="183850"/>
                </a:lnTo>
                <a:lnTo>
                  <a:pt x="396760" y="194557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6"/>
                </a:lnTo>
                <a:lnTo>
                  <a:pt x="373282" y="314074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4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7"/>
                </a:lnTo>
                <a:lnTo>
                  <a:pt x="851878" y="219539"/>
                </a:lnTo>
                <a:lnTo>
                  <a:pt x="869887" y="248722"/>
                </a:lnTo>
                <a:lnTo>
                  <a:pt x="885625" y="276912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22" y="2064308"/>
            <a:ext cx="5832763" cy="272694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503" y="2439001"/>
            <a:ext cx="6826952" cy="19039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9978" y="2337512"/>
            <a:ext cx="6823486" cy="21459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061" y="1720722"/>
            <a:ext cx="1851830" cy="1985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2142" y="1959860"/>
            <a:ext cx="6810648" cy="262811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661540" y="4786791"/>
            <a:ext cx="1820112" cy="374122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09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09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9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7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8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7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09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60"/>
                </a:lnTo>
                <a:lnTo>
                  <a:pt x="1836305" y="335939"/>
                </a:lnTo>
                <a:lnTo>
                  <a:pt x="1877487" y="377381"/>
                </a:lnTo>
                <a:lnTo>
                  <a:pt x="1896856" y="394993"/>
                </a:lnTo>
                <a:lnTo>
                  <a:pt x="1946148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3"/>
                </a:lnTo>
                <a:lnTo>
                  <a:pt x="1833450" y="173188"/>
                </a:lnTo>
                <a:lnTo>
                  <a:pt x="1833489" y="172387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2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7"/>
                </a:moveTo>
                <a:lnTo>
                  <a:pt x="1934640" y="183997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7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2" y="415696"/>
                </a:lnTo>
                <a:lnTo>
                  <a:pt x="840640" y="415696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8"/>
                </a:lnTo>
                <a:lnTo>
                  <a:pt x="52063" y="396431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7"/>
                </a:lnTo>
                <a:lnTo>
                  <a:pt x="923289" y="392488"/>
                </a:lnTo>
                <a:lnTo>
                  <a:pt x="882159" y="409980"/>
                </a:lnTo>
                <a:lnTo>
                  <a:pt x="840640" y="415696"/>
                </a:lnTo>
                <a:lnTo>
                  <a:pt x="935742" y="415696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5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9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2"/>
                </a:lnTo>
                <a:lnTo>
                  <a:pt x="392087" y="297752"/>
                </a:lnTo>
                <a:lnTo>
                  <a:pt x="374060" y="313400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400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6"/>
                </a:lnTo>
                <a:lnTo>
                  <a:pt x="444001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/>
        </p:nvSpPr>
        <p:spPr>
          <a:xfrm>
            <a:off x="457200" y="1166019"/>
            <a:ext cx="8229600" cy="45259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3800" b="1" dirty="0" smtClean="0">
                <a:solidFill>
                  <a:srgbClr val="FFFF00"/>
                </a:solidFill>
              </a:rPr>
              <a:t>THANK YOU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On-screen Show (4:3)</PresentationFormat>
  <Paragraphs>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Jagjot Singh</dc:creator>
  <cp:lastModifiedBy>Jagjot Singh</cp:lastModifiedBy>
  <cp:revision>2</cp:revision>
  <dcterms:created xsi:type="dcterms:W3CDTF">2022-08-01T09:26:47Z</dcterms:created>
  <dcterms:modified xsi:type="dcterms:W3CDTF">2022-08-01T09:32:53Z</dcterms:modified>
</cp:coreProperties>
</file>